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trictFirstAndLastChars="0" embedTrueTypeFonts="1" saveSubsetFonts="1" autoCompressPictures="0">
  <p:sldMasterIdLst>
    <p:sldMasterId id="2147483806" r:id="rId1"/>
  </p:sldMasterIdLst>
  <p:notesMasterIdLst>
    <p:notesMasterId r:id="rId56"/>
  </p:notesMasterIdLst>
  <p:sldIdLst>
    <p:sldId id="302" r:id="rId2"/>
    <p:sldId id="297" r:id="rId3"/>
    <p:sldId id="314" r:id="rId4"/>
    <p:sldId id="292" r:id="rId5"/>
    <p:sldId id="293" r:id="rId6"/>
    <p:sldId id="294" r:id="rId7"/>
    <p:sldId id="257" r:id="rId8"/>
    <p:sldId id="301" r:id="rId9"/>
    <p:sldId id="313" r:id="rId10"/>
    <p:sldId id="258" r:id="rId11"/>
    <p:sldId id="298" r:id="rId12"/>
    <p:sldId id="307" r:id="rId13"/>
    <p:sldId id="261" r:id="rId14"/>
    <p:sldId id="262" r:id="rId15"/>
    <p:sldId id="259" r:id="rId16"/>
    <p:sldId id="263" r:id="rId17"/>
    <p:sldId id="264" r:id="rId18"/>
    <p:sldId id="288" r:id="rId19"/>
    <p:sldId id="287" r:id="rId20"/>
    <p:sldId id="289" r:id="rId21"/>
    <p:sldId id="308" r:id="rId22"/>
    <p:sldId id="285" r:id="rId23"/>
    <p:sldId id="312" r:id="rId24"/>
    <p:sldId id="265" r:id="rId25"/>
    <p:sldId id="266" r:id="rId26"/>
    <p:sldId id="267" r:id="rId27"/>
    <p:sldId id="309" r:id="rId28"/>
    <p:sldId id="268" r:id="rId29"/>
    <p:sldId id="306" r:id="rId30"/>
    <p:sldId id="275" r:id="rId31"/>
    <p:sldId id="276" r:id="rId32"/>
    <p:sldId id="277" r:id="rId33"/>
    <p:sldId id="310" r:id="rId34"/>
    <p:sldId id="315" r:id="rId35"/>
    <p:sldId id="269" r:id="rId36"/>
    <p:sldId id="316" r:id="rId37"/>
    <p:sldId id="270" r:id="rId38"/>
    <p:sldId id="303" r:id="rId39"/>
    <p:sldId id="304" r:id="rId40"/>
    <p:sldId id="271" r:id="rId41"/>
    <p:sldId id="272" r:id="rId42"/>
    <p:sldId id="273" r:id="rId43"/>
    <p:sldId id="305" r:id="rId44"/>
    <p:sldId id="290" r:id="rId45"/>
    <p:sldId id="278" r:id="rId46"/>
    <p:sldId id="279" r:id="rId47"/>
    <p:sldId id="295" r:id="rId48"/>
    <p:sldId id="282" r:id="rId49"/>
    <p:sldId id="283" r:id="rId50"/>
    <p:sldId id="311" r:id="rId51"/>
    <p:sldId id="284" r:id="rId52"/>
    <p:sldId id="291" r:id="rId53"/>
    <p:sldId id="300" r:id="rId54"/>
    <p:sldId id="299" r:id="rId55"/>
  </p:sldIdLst>
  <p:sldSz cx="9144000" cy="5143500" type="screen16x9"/>
  <p:notesSz cx="6858000" cy="9144000"/>
  <p:embeddedFontLst>
    <p:embeddedFont>
      <p:font typeface="Century Gothic" panose="020B0502020202020204" pitchFamily="34" charset="0"/>
      <p:regular r:id="rId57"/>
      <p:bold r:id="rId58"/>
      <p:italic r:id="rId59"/>
      <p:boldItalic r:id="rId60"/>
    </p:embeddedFont>
    <p:embeddedFont>
      <p:font typeface="Oswald" pitchFamily="2" charset="77"/>
      <p:regular r:id="rId61"/>
      <p:bold r:id="rId62"/>
    </p:embeddedFont>
    <p:embeddedFont>
      <p:font typeface="Wingdings 3" pitchFamily="2" charset="2"/>
      <p:regular r:id="rId63"/>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610"/>
    <p:restoredTop sz="84704"/>
  </p:normalViewPr>
  <p:slideViewPr>
    <p:cSldViewPr snapToGrid="0">
      <p:cViewPr>
        <p:scale>
          <a:sx n="130" d="100"/>
          <a:sy n="130" d="100"/>
        </p:scale>
        <p:origin x="944" y="256"/>
      </p:cViewPr>
      <p:guideLst>
        <p:guide orient="horz" pos="1620"/>
        <p:guide pos="2880"/>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font" Target="fonts/font7.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font" Target="fonts/font2.fntdata"/><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font" Target="fonts/font5.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3.fntdata"/><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1.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4.fntdata"/><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diagrams/_rels/data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svg"/><Relationship Id="rId1" Type="http://schemas.openxmlformats.org/officeDocument/2006/relationships/image" Target="../media/image42.png"/><Relationship Id="rId6" Type="http://schemas.openxmlformats.org/officeDocument/2006/relationships/image" Target="../media/image47.svg"/><Relationship Id="rId5" Type="http://schemas.openxmlformats.org/officeDocument/2006/relationships/image" Target="../media/image46.png"/><Relationship Id="rId4" Type="http://schemas.openxmlformats.org/officeDocument/2006/relationships/image" Target="../media/image45.svg"/></Relationships>
</file>

<file path=ppt/diagrams/_rels/drawing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svg"/><Relationship Id="rId1" Type="http://schemas.openxmlformats.org/officeDocument/2006/relationships/image" Target="../media/image42.png"/><Relationship Id="rId6" Type="http://schemas.openxmlformats.org/officeDocument/2006/relationships/image" Target="../media/image47.svg"/><Relationship Id="rId5" Type="http://schemas.openxmlformats.org/officeDocument/2006/relationships/image" Target="../media/image46.png"/><Relationship Id="rId4" Type="http://schemas.openxmlformats.org/officeDocument/2006/relationships/image" Target="../media/image45.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2E4F67D-F787-43D6-8BCA-D4AD15E0284E}" type="doc">
      <dgm:prSet loTypeId="urn:microsoft.com/office/officeart/2016/7/layout/VerticalHollowActionList" loCatId="List" qsTypeId="urn:microsoft.com/office/officeart/2005/8/quickstyle/simple5" qsCatId="simple" csTypeId="urn:microsoft.com/office/officeart/2005/8/colors/accent1_2" csCatId="accent1" phldr="1"/>
      <dgm:spPr/>
      <dgm:t>
        <a:bodyPr/>
        <a:lstStyle/>
        <a:p>
          <a:endParaRPr lang="en-US"/>
        </a:p>
      </dgm:t>
    </dgm:pt>
    <dgm:pt modelId="{26F45D16-BFF7-45EB-8E4E-E60528A73D07}">
      <dgm:prSet/>
      <dgm:spPr/>
      <dgm:t>
        <a:bodyPr/>
        <a:lstStyle/>
        <a:p>
          <a:r>
            <a:rPr lang="en-US" dirty="0"/>
            <a:t>1:</a:t>
          </a:r>
        </a:p>
      </dgm:t>
    </dgm:pt>
    <dgm:pt modelId="{EC82D687-8DFE-4C28-B553-D4533BB1B66B}" type="parTrans" cxnId="{0724F2CD-9B53-41B3-9992-AA3FF6EDF7D2}">
      <dgm:prSet/>
      <dgm:spPr/>
      <dgm:t>
        <a:bodyPr/>
        <a:lstStyle/>
        <a:p>
          <a:endParaRPr lang="en-US"/>
        </a:p>
      </dgm:t>
    </dgm:pt>
    <dgm:pt modelId="{77BCCC84-5942-438F-9476-C9604998D545}" type="sibTrans" cxnId="{0724F2CD-9B53-41B3-9992-AA3FF6EDF7D2}">
      <dgm:prSet/>
      <dgm:spPr/>
      <dgm:t>
        <a:bodyPr/>
        <a:lstStyle/>
        <a:p>
          <a:endParaRPr lang="en-US"/>
        </a:p>
      </dgm:t>
    </dgm:pt>
    <dgm:pt modelId="{207ACD55-07D6-4DAE-BB62-9B707D75CC56}">
      <dgm:prSet/>
      <dgm:spPr/>
      <dgm:t>
        <a:bodyPr/>
        <a:lstStyle/>
        <a:p>
          <a:r>
            <a:rPr lang="en-US" dirty="0"/>
            <a:t>Attach LEDs and Resistors (SMD Components) to the PCBs.</a:t>
          </a:r>
        </a:p>
      </dgm:t>
    </dgm:pt>
    <dgm:pt modelId="{E634C1E3-7D63-41BF-B52A-7DB5894E4178}" type="sibTrans" cxnId="{905513A9-0D25-4264-BCAA-CBBD23FBA330}">
      <dgm:prSet/>
      <dgm:spPr/>
      <dgm:t>
        <a:bodyPr/>
        <a:lstStyle/>
        <a:p>
          <a:endParaRPr lang="en-US"/>
        </a:p>
      </dgm:t>
    </dgm:pt>
    <dgm:pt modelId="{476B7D4F-8576-428B-8095-CD753CA471DD}" type="parTrans" cxnId="{905513A9-0D25-4264-BCAA-CBBD23FBA330}">
      <dgm:prSet/>
      <dgm:spPr/>
      <dgm:t>
        <a:bodyPr/>
        <a:lstStyle/>
        <a:p>
          <a:endParaRPr lang="en-US"/>
        </a:p>
      </dgm:t>
    </dgm:pt>
    <dgm:pt modelId="{FEC97702-E16B-4F5C-AD69-D5EA2BF4AC8A}">
      <dgm:prSet/>
      <dgm:spPr/>
      <dgm:t>
        <a:bodyPr/>
        <a:lstStyle/>
        <a:p>
          <a:r>
            <a:rPr lang="en-US" dirty="0"/>
            <a:t>2:</a:t>
          </a:r>
        </a:p>
      </dgm:t>
    </dgm:pt>
    <dgm:pt modelId="{34F52517-DAA5-4E43-8F51-86F9A65D76F6}" type="sibTrans" cxnId="{00188557-90E6-4AD6-B2A0-4571164102B4}">
      <dgm:prSet/>
      <dgm:spPr/>
      <dgm:t>
        <a:bodyPr/>
        <a:lstStyle/>
        <a:p>
          <a:endParaRPr lang="en-US"/>
        </a:p>
      </dgm:t>
    </dgm:pt>
    <dgm:pt modelId="{75A17823-0C60-4612-827C-BB796FE4224F}" type="parTrans" cxnId="{00188557-90E6-4AD6-B2A0-4571164102B4}">
      <dgm:prSet/>
      <dgm:spPr/>
      <dgm:t>
        <a:bodyPr/>
        <a:lstStyle/>
        <a:p>
          <a:endParaRPr lang="en-US"/>
        </a:p>
      </dgm:t>
    </dgm:pt>
    <dgm:pt modelId="{60749DB6-F5DC-444B-90DA-579403826503}">
      <dgm:prSet/>
      <dgm:spPr/>
      <dgm:t>
        <a:bodyPr/>
        <a:lstStyle/>
        <a:p>
          <a:r>
            <a:rPr lang="en-US" dirty="0"/>
            <a:t>Solder the USB-C and JST connectors. These are supported by the outer case.</a:t>
          </a:r>
        </a:p>
      </dgm:t>
    </dgm:pt>
    <dgm:pt modelId="{C9D6A479-280B-4AD6-989E-AEEE535216B9}" type="sibTrans" cxnId="{C05F8A63-5000-42D3-98CE-BE5A81901BF2}">
      <dgm:prSet/>
      <dgm:spPr/>
      <dgm:t>
        <a:bodyPr/>
        <a:lstStyle/>
        <a:p>
          <a:endParaRPr lang="en-US"/>
        </a:p>
      </dgm:t>
    </dgm:pt>
    <dgm:pt modelId="{FC571C25-98F5-4748-A78D-B7751B631D94}" type="parTrans" cxnId="{C05F8A63-5000-42D3-98CE-BE5A81901BF2}">
      <dgm:prSet/>
      <dgm:spPr/>
      <dgm:t>
        <a:bodyPr/>
        <a:lstStyle/>
        <a:p>
          <a:endParaRPr lang="en-US"/>
        </a:p>
      </dgm:t>
    </dgm:pt>
    <dgm:pt modelId="{74856357-9248-4C26-9541-02F153D55B6E}">
      <dgm:prSet/>
      <dgm:spPr/>
      <dgm:t>
        <a:bodyPr/>
        <a:lstStyle/>
        <a:p>
          <a:r>
            <a:rPr lang="en-US" dirty="0"/>
            <a:t>3:</a:t>
          </a:r>
        </a:p>
      </dgm:t>
    </dgm:pt>
    <dgm:pt modelId="{0356B281-EF6B-4B78-B0D9-988BAB9E2095}" type="sibTrans" cxnId="{48A7062E-5FE8-4CAF-BBB2-561093907F47}">
      <dgm:prSet/>
      <dgm:spPr/>
      <dgm:t>
        <a:bodyPr/>
        <a:lstStyle/>
        <a:p>
          <a:endParaRPr lang="en-US"/>
        </a:p>
      </dgm:t>
    </dgm:pt>
    <dgm:pt modelId="{61AA7F83-456B-43F7-8531-CBCE0DD8CFC2}" type="parTrans" cxnId="{48A7062E-5FE8-4CAF-BBB2-561093907F47}">
      <dgm:prSet/>
      <dgm:spPr/>
      <dgm:t>
        <a:bodyPr/>
        <a:lstStyle/>
        <a:p>
          <a:endParaRPr lang="en-US"/>
        </a:p>
      </dgm:t>
    </dgm:pt>
    <dgm:pt modelId="{6AB9178D-E5A1-4003-9613-8751F6C3FAB4}">
      <dgm:prSet/>
      <dgm:spPr/>
      <dgm:t>
        <a:bodyPr/>
        <a:lstStyle/>
        <a:p>
          <a:r>
            <a:rPr lang="en-US" dirty="0"/>
            <a:t>Solder the larger components directly to the PCBs. The microcontroller and SDP chip should be elevated with pin headers.</a:t>
          </a:r>
        </a:p>
      </dgm:t>
    </dgm:pt>
    <dgm:pt modelId="{B1075E0C-F5EE-4786-A090-CFC7E1E20E45}" type="sibTrans" cxnId="{6598B226-BD6B-46BC-8ECE-80CA42F0D4EE}">
      <dgm:prSet/>
      <dgm:spPr/>
      <dgm:t>
        <a:bodyPr/>
        <a:lstStyle/>
        <a:p>
          <a:endParaRPr lang="en-US"/>
        </a:p>
      </dgm:t>
    </dgm:pt>
    <dgm:pt modelId="{C8D1D069-92FB-489C-93F1-B527A036D744}" type="parTrans" cxnId="{6598B226-BD6B-46BC-8ECE-80CA42F0D4EE}">
      <dgm:prSet/>
      <dgm:spPr/>
      <dgm:t>
        <a:bodyPr/>
        <a:lstStyle/>
        <a:p>
          <a:endParaRPr lang="en-US"/>
        </a:p>
      </dgm:t>
    </dgm:pt>
    <dgm:pt modelId="{982EFDB7-84CB-4A19-80F7-B83690C48A71}">
      <dgm:prSet/>
      <dgm:spPr/>
      <dgm:t>
        <a:bodyPr/>
        <a:lstStyle/>
        <a:p>
          <a:r>
            <a:rPr lang="en-US" dirty="0"/>
            <a:t>4:</a:t>
          </a:r>
        </a:p>
      </dgm:t>
    </dgm:pt>
    <dgm:pt modelId="{5F41517C-89DA-4E13-9921-44D622E220E7}" type="sibTrans" cxnId="{85867AB7-0AD5-4C0D-B610-BB68281EB900}">
      <dgm:prSet/>
      <dgm:spPr/>
      <dgm:t>
        <a:bodyPr/>
        <a:lstStyle/>
        <a:p>
          <a:endParaRPr lang="en-US"/>
        </a:p>
      </dgm:t>
    </dgm:pt>
    <dgm:pt modelId="{17D3BCB4-BEB6-4E2F-A656-DFE4F6ADC3D8}" type="parTrans" cxnId="{85867AB7-0AD5-4C0D-B610-BB68281EB900}">
      <dgm:prSet/>
      <dgm:spPr/>
      <dgm:t>
        <a:bodyPr/>
        <a:lstStyle/>
        <a:p>
          <a:endParaRPr lang="en-US"/>
        </a:p>
      </dgm:t>
    </dgm:pt>
    <dgm:pt modelId="{962DF030-705C-49B6-9F35-F0D14017AD96}">
      <dgm:prSet/>
      <dgm:spPr/>
      <dgm:t>
        <a:bodyPr/>
        <a:lstStyle/>
        <a:p>
          <a:r>
            <a:rPr lang="en-US" dirty="0"/>
            <a:t>Add the power switch. When done, connect the battery Glue/Sand as needed.</a:t>
          </a:r>
        </a:p>
      </dgm:t>
    </dgm:pt>
    <dgm:pt modelId="{1F5C4594-FDDC-4EEE-AF1A-467DD3E06BDF}" type="sibTrans" cxnId="{DE0DEC3C-F878-4D30-B3FA-4D3092D203AD}">
      <dgm:prSet/>
      <dgm:spPr/>
      <dgm:t>
        <a:bodyPr/>
        <a:lstStyle/>
        <a:p>
          <a:endParaRPr lang="en-US"/>
        </a:p>
      </dgm:t>
    </dgm:pt>
    <dgm:pt modelId="{3E38CBDB-6D04-419A-8AD2-F2B5C4CE701C}" type="parTrans" cxnId="{DE0DEC3C-F878-4D30-B3FA-4D3092D203AD}">
      <dgm:prSet/>
      <dgm:spPr/>
      <dgm:t>
        <a:bodyPr/>
        <a:lstStyle/>
        <a:p>
          <a:endParaRPr lang="en-US"/>
        </a:p>
      </dgm:t>
    </dgm:pt>
    <dgm:pt modelId="{778E796F-DAD1-8F43-9162-9B9F651A4CC4}" type="pres">
      <dgm:prSet presAssocID="{B2E4F67D-F787-43D6-8BCA-D4AD15E0284E}" presName="Name0" presStyleCnt="0">
        <dgm:presLayoutVars>
          <dgm:dir/>
          <dgm:animLvl val="lvl"/>
          <dgm:resizeHandles val="exact"/>
        </dgm:presLayoutVars>
      </dgm:prSet>
      <dgm:spPr/>
    </dgm:pt>
    <dgm:pt modelId="{7709590C-803E-B44A-90C9-D06215E67F61}" type="pres">
      <dgm:prSet presAssocID="{26F45D16-BFF7-45EB-8E4E-E60528A73D07}" presName="linNode" presStyleCnt="0"/>
      <dgm:spPr/>
    </dgm:pt>
    <dgm:pt modelId="{7A64B28A-B874-A141-9763-FBF2E9D93632}" type="pres">
      <dgm:prSet presAssocID="{26F45D16-BFF7-45EB-8E4E-E60528A73D07}" presName="parentText" presStyleLbl="solidFgAcc1" presStyleIdx="0" presStyleCnt="4">
        <dgm:presLayoutVars>
          <dgm:chMax val="1"/>
          <dgm:bulletEnabled/>
        </dgm:presLayoutVars>
      </dgm:prSet>
      <dgm:spPr/>
    </dgm:pt>
    <dgm:pt modelId="{4B5A4AF1-00BD-2D40-9A52-6090DC6DA0A3}" type="pres">
      <dgm:prSet presAssocID="{26F45D16-BFF7-45EB-8E4E-E60528A73D07}" presName="descendantText" presStyleLbl="alignNode1" presStyleIdx="0" presStyleCnt="4">
        <dgm:presLayoutVars>
          <dgm:bulletEnabled/>
        </dgm:presLayoutVars>
      </dgm:prSet>
      <dgm:spPr/>
    </dgm:pt>
    <dgm:pt modelId="{1D0CD4AE-E081-9A42-88C0-4A96DB7B098D}" type="pres">
      <dgm:prSet presAssocID="{77BCCC84-5942-438F-9476-C9604998D545}" presName="sp" presStyleCnt="0"/>
      <dgm:spPr/>
    </dgm:pt>
    <dgm:pt modelId="{1EE03995-9BC2-5F49-B534-AAD04136853F}" type="pres">
      <dgm:prSet presAssocID="{FEC97702-E16B-4F5C-AD69-D5EA2BF4AC8A}" presName="linNode" presStyleCnt="0"/>
      <dgm:spPr/>
    </dgm:pt>
    <dgm:pt modelId="{012374EB-8466-FB40-A7C0-037F0E03457A}" type="pres">
      <dgm:prSet presAssocID="{FEC97702-E16B-4F5C-AD69-D5EA2BF4AC8A}" presName="parentText" presStyleLbl="solidFgAcc1" presStyleIdx="1" presStyleCnt="4">
        <dgm:presLayoutVars>
          <dgm:chMax val="1"/>
          <dgm:bulletEnabled/>
        </dgm:presLayoutVars>
      </dgm:prSet>
      <dgm:spPr/>
    </dgm:pt>
    <dgm:pt modelId="{86EAA320-AE03-4748-8E12-7AB589C178CE}" type="pres">
      <dgm:prSet presAssocID="{FEC97702-E16B-4F5C-AD69-D5EA2BF4AC8A}" presName="descendantText" presStyleLbl="alignNode1" presStyleIdx="1" presStyleCnt="4">
        <dgm:presLayoutVars>
          <dgm:bulletEnabled/>
        </dgm:presLayoutVars>
      </dgm:prSet>
      <dgm:spPr/>
    </dgm:pt>
    <dgm:pt modelId="{C2352D25-2889-D74E-927A-F454FCFA1B97}" type="pres">
      <dgm:prSet presAssocID="{34F52517-DAA5-4E43-8F51-86F9A65D76F6}" presName="sp" presStyleCnt="0"/>
      <dgm:spPr/>
    </dgm:pt>
    <dgm:pt modelId="{78CB4F30-8DFD-D241-B66C-30622184847A}" type="pres">
      <dgm:prSet presAssocID="{74856357-9248-4C26-9541-02F153D55B6E}" presName="linNode" presStyleCnt="0"/>
      <dgm:spPr/>
    </dgm:pt>
    <dgm:pt modelId="{F248407D-E7A1-F44F-8C92-271A03122BAB}" type="pres">
      <dgm:prSet presAssocID="{74856357-9248-4C26-9541-02F153D55B6E}" presName="parentText" presStyleLbl="solidFgAcc1" presStyleIdx="2" presStyleCnt="4">
        <dgm:presLayoutVars>
          <dgm:chMax val="1"/>
          <dgm:bulletEnabled/>
        </dgm:presLayoutVars>
      </dgm:prSet>
      <dgm:spPr/>
    </dgm:pt>
    <dgm:pt modelId="{A795C77A-9C76-6C4A-93E2-CD0BD77D1553}" type="pres">
      <dgm:prSet presAssocID="{74856357-9248-4C26-9541-02F153D55B6E}" presName="descendantText" presStyleLbl="alignNode1" presStyleIdx="2" presStyleCnt="4">
        <dgm:presLayoutVars>
          <dgm:bulletEnabled/>
        </dgm:presLayoutVars>
      </dgm:prSet>
      <dgm:spPr/>
    </dgm:pt>
    <dgm:pt modelId="{D6FD7706-518C-FA40-B9F4-0C596AC1AB9B}" type="pres">
      <dgm:prSet presAssocID="{0356B281-EF6B-4B78-B0D9-988BAB9E2095}" presName="sp" presStyleCnt="0"/>
      <dgm:spPr/>
    </dgm:pt>
    <dgm:pt modelId="{03389A28-E70F-674C-B1FC-448226165BE0}" type="pres">
      <dgm:prSet presAssocID="{982EFDB7-84CB-4A19-80F7-B83690C48A71}" presName="linNode" presStyleCnt="0"/>
      <dgm:spPr/>
    </dgm:pt>
    <dgm:pt modelId="{C7B62210-6FE8-6844-AA90-2DAAE7EDC3D1}" type="pres">
      <dgm:prSet presAssocID="{982EFDB7-84CB-4A19-80F7-B83690C48A71}" presName="parentText" presStyleLbl="solidFgAcc1" presStyleIdx="3" presStyleCnt="4">
        <dgm:presLayoutVars>
          <dgm:chMax val="1"/>
          <dgm:bulletEnabled/>
        </dgm:presLayoutVars>
      </dgm:prSet>
      <dgm:spPr/>
    </dgm:pt>
    <dgm:pt modelId="{124F5DD2-FB63-294E-86E7-1C2A5A9BB30F}" type="pres">
      <dgm:prSet presAssocID="{982EFDB7-84CB-4A19-80F7-B83690C48A71}" presName="descendantText" presStyleLbl="alignNode1" presStyleIdx="3" presStyleCnt="4">
        <dgm:presLayoutVars>
          <dgm:bulletEnabled/>
        </dgm:presLayoutVars>
      </dgm:prSet>
      <dgm:spPr/>
    </dgm:pt>
  </dgm:ptLst>
  <dgm:cxnLst>
    <dgm:cxn modelId="{D829391B-FA3B-BD4D-8085-2F9642F21BF6}" type="presOf" srcId="{FEC97702-E16B-4F5C-AD69-D5EA2BF4AC8A}" destId="{012374EB-8466-FB40-A7C0-037F0E03457A}" srcOrd="0" destOrd="0" presId="urn:microsoft.com/office/officeart/2016/7/layout/VerticalHollowActionList"/>
    <dgm:cxn modelId="{6598B226-BD6B-46BC-8ECE-80CA42F0D4EE}" srcId="{74856357-9248-4C26-9541-02F153D55B6E}" destId="{6AB9178D-E5A1-4003-9613-8751F6C3FAB4}" srcOrd="0" destOrd="0" parTransId="{C8D1D069-92FB-489C-93F1-B527A036D744}" sibTransId="{B1075E0C-F5EE-4786-A090-CFC7E1E20E45}"/>
    <dgm:cxn modelId="{48A7062E-5FE8-4CAF-BBB2-561093907F47}" srcId="{B2E4F67D-F787-43D6-8BCA-D4AD15E0284E}" destId="{74856357-9248-4C26-9541-02F153D55B6E}" srcOrd="2" destOrd="0" parTransId="{61AA7F83-456B-43F7-8531-CBCE0DD8CFC2}" sibTransId="{0356B281-EF6B-4B78-B0D9-988BAB9E2095}"/>
    <dgm:cxn modelId="{75053531-F8A3-004F-AFFC-FDBD385692D4}" type="presOf" srcId="{982EFDB7-84CB-4A19-80F7-B83690C48A71}" destId="{C7B62210-6FE8-6844-AA90-2DAAE7EDC3D1}" srcOrd="0" destOrd="0" presId="urn:microsoft.com/office/officeart/2016/7/layout/VerticalHollowActionList"/>
    <dgm:cxn modelId="{DE0DEC3C-F878-4D30-B3FA-4D3092D203AD}" srcId="{982EFDB7-84CB-4A19-80F7-B83690C48A71}" destId="{962DF030-705C-49B6-9F35-F0D14017AD96}" srcOrd="0" destOrd="0" parTransId="{3E38CBDB-6D04-419A-8AD2-F2B5C4CE701C}" sibTransId="{1F5C4594-FDDC-4EEE-AF1A-467DD3E06BDF}"/>
    <dgm:cxn modelId="{96940E48-2A05-744A-812A-A8951E1EECC1}" type="presOf" srcId="{B2E4F67D-F787-43D6-8BCA-D4AD15E0284E}" destId="{778E796F-DAD1-8F43-9162-9B9F651A4CC4}" srcOrd="0" destOrd="0" presId="urn:microsoft.com/office/officeart/2016/7/layout/VerticalHollowActionList"/>
    <dgm:cxn modelId="{3E3ACE52-3C37-9148-B5ED-4E55E7688D80}" type="presOf" srcId="{74856357-9248-4C26-9541-02F153D55B6E}" destId="{F248407D-E7A1-F44F-8C92-271A03122BAB}" srcOrd="0" destOrd="0" presId="urn:microsoft.com/office/officeart/2016/7/layout/VerticalHollowActionList"/>
    <dgm:cxn modelId="{00188557-90E6-4AD6-B2A0-4571164102B4}" srcId="{B2E4F67D-F787-43D6-8BCA-D4AD15E0284E}" destId="{FEC97702-E16B-4F5C-AD69-D5EA2BF4AC8A}" srcOrd="1" destOrd="0" parTransId="{75A17823-0C60-4612-827C-BB796FE4224F}" sibTransId="{34F52517-DAA5-4E43-8F51-86F9A65D76F6}"/>
    <dgm:cxn modelId="{C05F8A63-5000-42D3-98CE-BE5A81901BF2}" srcId="{FEC97702-E16B-4F5C-AD69-D5EA2BF4AC8A}" destId="{60749DB6-F5DC-444B-90DA-579403826503}" srcOrd="0" destOrd="0" parTransId="{FC571C25-98F5-4748-A78D-B7751B631D94}" sibTransId="{C9D6A479-280B-4AD6-989E-AEEE535216B9}"/>
    <dgm:cxn modelId="{59DFA871-70A0-CA41-B5A0-862F21ACDDF2}" type="presOf" srcId="{962DF030-705C-49B6-9F35-F0D14017AD96}" destId="{124F5DD2-FB63-294E-86E7-1C2A5A9BB30F}" srcOrd="0" destOrd="0" presId="urn:microsoft.com/office/officeart/2016/7/layout/VerticalHollowActionList"/>
    <dgm:cxn modelId="{EE784095-4870-F345-8292-3478AFAAEC48}" type="presOf" srcId="{207ACD55-07D6-4DAE-BB62-9B707D75CC56}" destId="{4B5A4AF1-00BD-2D40-9A52-6090DC6DA0A3}" srcOrd="0" destOrd="0" presId="urn:microsoft.com/office/officeart/2016/7/layout/VerticalHollowActionList"/>
    <dgm:cxn modelId="{905513A9-0D25-4264-BCAA-CBBD23FBA330}" srcId="{26F45D16-BFF7-45EB-8E4E-E60528A73D07}" destId="{207ACD55-07D6-4DAE-BB62-9B707D75CC56}" srcOrd="0" destOrd="0" parTransId="{476B7D4F-8576-428B-8095-CD753CA471DD}" sibTransId="{E634C1E3-7D63-41BF-B52A-7DB5894E4178}"/>
    <dgm:cxn modelId="{85867AB7-0AD5-4C0D-B610-BB68281EB900}" srcId="{B2E4F67D-F787-43D6-8BCA-D4AD15E0284E}" destId="{982EFDB7-84CB-4A19-80F7-B83690C48A71}" srcOrd="3" destOrd="0" parTransId="{17D3BCB4-BEB6-4E2F-A656-DFE4F6ADC3D8}" sibTransId="{5F41517C-89DA-4E13-9921-44D622E220E7}"/>
    <dgm:cxn modelId="{855F02BE-6897-CD44-AB18-0044CED15C2F}" type="presOf" srcId="{26F45D16-BFF7-45EB-8E4E-E60528A73D07}" destId="{7A64B28A-B874-A141-9763-FBF2E9D93632}" srcOrd="0" destOrd="0" presId="urn:microsoft.com/office/officeart/2016/7/layout/VerticalHollowActionList"/>
    <dgm:cxn modelId="{A5F32FC7-0162-C84C-89C4-CF36E6A27C40}" type="presOf" srcId="{6AB9178D-E5A1-4003-9613-8751F6C3FAB4}" destId="{A795C77A-9C76-6C4A-93E2-CD0BD77D1553}" srcOrd="0" destOrd="0" presId="urn:microsoft.com/office/officeart/2016/7/layout/VerticalHollowActionList"/>
    <dgm:cxn modelId="{0724F2CD-9B53-41B3-9992-AA3FF6EDF7D2}" srcId="{B2E4F67D-F787-43D6-8BCA-D4AD15E0284E}" destId="{26F45D16-BFF7-45EB-8E4E-E60528A73D07}" srcOrd="0" destOrd="0" parTransId="{EC82D687-8DFE-4C28-B553-D4533BB1B66B}" sibTransId="{77BCCC84-5942-438F-9476-C9604998D545}"/>
    <dgm:cxn modelId="{99D18AE1-1DD1-8B4B-9EF0-FC785C13E63B}" type="presOf" srcId="{60749DB6-F5DC-444B-90DA-579403826503}" destId="{86EAA320-AE03-4748-8E12-7AB589C178CE}" srcOrd="0" destOrd="0" presId="urn:microsoft.com/office/officeart/2016/7/layout/VerticalHollowActionList"/>
    <dgm:cxn modelId="{328EFFDC-E5AE-6748-991C-656E5A3A2D03}" type="presParOf" srcId="{778E796F-DAD1-8F43-9162-9B9F651A4CC4}" destId="{7709590C-803E-B44A-90C9-D06215E67F61}" srcOrd="0" destOrd="0" presId="urn:microsoft.com/office/officeart/2016/7/layout/VerticalHollowActionList"/>
    <dgm:cxn modelId="{D01A51B3-1CED-EE4F-ACDB-65730DA2B526}" type="presParOf" srcId="{7709590C-803E-B44A-90C9-D06215E67F61}" destId="{7A64B28A-B874-A141-9763-FBF2E9D93632}" srcOrd="0" destOrd="0" presId="urn:microsoft.com/office/officeart/2016/7/layout/VerticalHollowActionList"/>
    <dgm:cxn modelId="{873FE3C7-402D-7C40-A970-EFC0EE638A8C}" type="presParOf" srcId="{7709590C-803E-B44A-90C9-D06215E67F61}" destId="{4B5A4AF1-00BD-2D40-9A52-6090DC6DA0A3}" srcOrd="1" destOrd="0" presId="urn:microsoft.com/office/officeart/2016/7/layout/VerticalHollowActionList"/>
    <dgm:cxn modelId="{EF50611F-572D-9546-A6BD-65CDC8CB3817}" type="presParOf" srcId="{778E796F-DAD1-8F43-9162-9B9F651A4CC4}" destId="{1D0CD4AE-E081-9A42-88C0-4A96DB7B098D}" srcOrd="1" destOrd="0" presId="urn:microsoft.com/office/officeart/2016/7/layout/VerticalHollowActionList"/>
    <dgm:cxn modelId="{46875B7A-3CB5-D441-91CF-D079BE026A30}" type="presParOf" srcId="{778E796F-DAD1-8F43-9162-9B9F651A4CC4}" destId="{1EE03995-9BC2-5F49-B534-AAD04136853F}" srcOrd="2" destOrd="0" presId="urn:microsoft.com/office/officeart/2016/7/layout/VerticalHollowActionList"/>
    <dgm:cxn modelId="{DFEF59DC-178D-D642-913A-390E5DE22C4B}" type="presParOf" srcId="{1EE03995-9BC2-5F49-B534-AAD04136853F}" destId="{012374EB-8466-FB40-A7C0-037F0E03457A}" srcOrd="0" destOrd="0" presId="urn:microsoft.com/office/officeart/2016/7/layout/VerticalHollowActionList"/>
    <dgm:cxn modelId="{A70A6B25-A216-1F4C-8741-79D5E694E7E9}" type="presParOf" srcId="{1EE03995-9BC2-5F49-B534-AAD04136853F}" destId="{86EAA320-AE03-4748-8E12-7AB589C178CE}" srcOrd="1" destOrd="0" presId="urn:microsoft.com/office/officeart/2016/7/layout/VerticalHollowActionList"/>
    <dgm:cxn modelId="{AE404620-7C05-5B4E-9024-EC795E664201}" type="presParOf" srcId="{778E796F-DAD1-8F43-9162-9B9F651A4CC4}" destId="{C2352D25-2889-D74E-927A-F454FCFA1B97}" srcOrd="3" destOrd="0" presId="urn:microsoft.com/office/officeart/2016/7/layout/VerticalHollowActionList"/>
    <dgm:cxn modelId="{5CA8E275-62D2-6B41-8B2F-5CEAA0DEA25A}" type="presParOf" srcId="{778E796F-DAD1-8F43-9162-9B9F651A4CC4}" destId="{78CB4F30-8DFD-D241-B66C-30622184847A}" srcOrd="4" destOrd="0" presId="urn:microsoft.com/office/officeart/2016/7/layout/VerticalHollowActionList"/>
    <dgm:cxn modelId="{0F40EB79-9008-674A-AB1D-9776669732BD}" type="presParOf" srcId="{78CB4F30-8DFD-D241-B66C-30622184847A}" destId="{F248407D-E7A1-F44F-8C92-271A03122BAB}" srcOrd="0" destOrd="0" presId="urn:microsoft.com/office/officeart/2016/7/layout/VerticalHollowActionList"/>
    <dgm:cxn modelId="{A420F95A-CF59-F941-8D7C-2D887192D290}" type="presParOf" srcId="{78CB4F30-8DFD-D241-B66C-30622184847A}" destId="{A795C77A-9C76-6C4A-93E2-CD0BD77D1553}" srcOrd="1" destOrd="0" presId="urn:microsoft.com/office/officeart/2016/7/layout/VerticalHollowActionList"/>
    <dgm:cxn modelId="{46A8E676-F0E9-FE48-8050-D28E5D63AF17}" type="presParOf" srcId="{778E796F-DAD1-8F43-9162-9B9F651A4CC4}" destId="{D6FD7706-518C-FA40-B9F4-0C596AC1AB9B}" srcOrd="5" destOrd="0" presId="urn:microsoft.com/office/officeart/2016/7/layout/VerticalHollowActionList"/>
    <dgm:cxn modelId="{A14336F0-CF0F-6540-9DB5-A297A8414FA8}" type="presParOf" srcId="{778E796F-DAD1-8F43-9162-9B9F651A4CC4}" destId="{03389A28-E70F-674C-B1FC-448226165BE0}" srcOrd="6" destOrd="0" presId="urn:microsoft.com/office/officeart/2016/7/layout/VerticalHollowActionList"/>
    <dgm:cxn modelId="{B72D3149-DEF6-5543-8811-79AE569531A3}" type="presParOf" srcId="{03389A28-E70F-674C-B1FC-448226165BE0}" destId="{C7B62210-6FE8-6844-AA90-2DAAE7EDC3D1}" srcOrd="0" destOrd="0" presId="urn:microsoft.com/office/officeart/2016/7/layout/VerticalHollowActionList"/>
    <dgm:cxn modelId="{022B9FC3-C2A9-A041-A8CA-F6DC5E7B558B}" type="presParOf" srcId="{03389A28-E70F-674C-B1FC-448226165BE0}" destId="{124F5DD2-FB63-294E-86E7-1C2A5A9BB30F}" srcOrd="1" destOrd="0" presId="urn:microsoft.com/office/officeart/2016/7/layout/VerticalHollowActionList"/>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25CA7B3-5C8F-4CB8-A958-E06F055EFC9B}"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CA909D64-A985-4CEF-AED6-03638357675F}">
      <dgm:prSet/>
      <dgm:spPr/>
      <dgm:t>
        <a:bodyPr/>
        <a:lstStyle/>
        <a:p>
          <a:pPr>
            <a:lnSpc>
              <a:spcPct val="100000"/>
            </a:lnSpc>
          </a:pPr>
          <a:r>
            <a:rPr lang="en-US" b="0" i="0"/>
            <a:t>The main unit’s ESP-32 board the transmitting as well as the data collection.</a:t>
          </a:r>
          <a:endParaRPr lang="en-US"/>
        </a:p>
      </dgm:t>
    </dgm:pt>
    <dgm:pt modelId="{8E509A29-3B5B-46C9-A652-DC70927712D9}" type="parTrans" cxnId="{3E48B03B-F904-4E74-96DB-C78F94E23A11}">
      <dgm:prSet/>
      <dgm:spPr/>
      <dgm:t>
        <a:bodyPr/>
        <a:lstStyle/>
        <a:p>
          <a:endParaRPr lang="en-US"/>
        </a:p>
      </dgm:t>
    </dgm:pt>
    <dgm:pt modelId="{C127B2BD-ACAA-4810-B29A-CFF72A4B6C49}" type="sibTrans" cxnId="{3E48B03B-F904-4E74-96DB-C78F94E23A11}">
      <dgm:prSet/>
      <dgm:spPr/>
      <dgm:t>
        <a:bodyPr/>
        <a:lstStyle/>
        <a:p>
          <a:endParaRPr lang="en-US"/>
        </a:p>
      </dgm:t>
    </dgm:pt>
    <dgm:pt modelId="{2E96E1E2-142A-4C17-AFE0-9DE6C685DF4D}">
      <dgm:prSet/>
      <dgm:spPr/>
      <dgm:t>
        <a:bodyPr/>
        <a:lstStyle/>
        <a:p>
          <a:pPr>
            <a:lnSpc>
              <a:spcPct val="100000"/>
            </a:lnSpc>
          </a:pPr>
          <a:r>
            <a:rPr lang="en-US" b="0" i="0"/>
            <a:t>By utilizing the Arduino library “BluetoothSerial” the DEVKIT can transmit serial communications through a Bluetooth connection. The device name is “CyberinetV1X” and currently requires no password to connect.</a:t>
          </a:r>
          <a:endParaRPr lang="en-US"/>
        </a:p>
      </dgm:t>
    </dgm:pt>
    <dgm:pt modelId="{F54D4796-A0AE-488A-B05F-41FD5B541FA0}" type="parTrans" cxnId="{1A2C5DAC-7372-4EFC-8D27-48A890F3533E}">
      <dgm:prSet/>
      <dgm:spPr/>
      <dgm:t>
        <a:bodyPr/>
        <a:lstStyle/>
        <a:p>
          <a:endParaRPr lang="en-US"/>
        </a:p>
      </dgm:t>
    </dgm:pt>
    <dgm:pt modelId="{CC2C3F38-4BAE-4E06-A003-BDA2306E43A1}" type="sibTrans" cxnId="{1A2C5DAC-7372-4EFC-8D27-48A890F3533E}">
      <dgm:prSet/>
      <dgm:spPr/>
      <dgm:t>
        <a:bodyPr/>
        <a:lstStyle/>
        <a:p>
          <a:endParaRPr lang="en-US"/>
        </a:p>
      </dgm:t>
    </dgm:pt>
    <dgm:pt modelId="{822A3CFF-C4A5-4B0F-A0EC-A26E6B25E912}">
      <dgm:prSet/>
      <dgm:spPr/>
      <dgm:t>
        <a:bodyPr/>
        <a:lstStyle/>
        <a:p>
          <a:pPr>
            <a:lnSpc>
              <a:spcPct val="100000"/>
            </a:lnSpc>
          </a:pPr>
          <a:r>
            <a:rPr lang="en-US"/>
            <a:t>These values can be read by any serial terminal program on the host device. The Max objects utilize an additional node script to receive the data more reliably.</a:t>
          </a:r>
        </a:p>
      </dgm:t>
    </dgm:pt>
    <dgm:pt modelId="{3CC603A5-6733-40F6-A68C-3ABD6CD8735B}" type="parTrans" cxnId="{48480459-6ED6-4FE3-9175-7EC428F09D00}">
      <dgm:prSet/>
      <dgm:spPr/>
      <dgm:t>
        <a:bodyPr/>
        <a:lstStyle/>
        <a:p>
          <a:endParaRPr lang="en-US"/>
        </a:p>
      </dgm:t>
    </dgm:pt>
    <dgm:pt modelId="{38D53215-6A54-4A7E-A8D0-2C6080D86E97}" type="sibTrans" cxnId="{48480459-6ED6-4FE3-9175-7EC428F09D00}">
      <dgm:prSet/>
      <dgm:spPr/>
      <dgm:t>
        <a:bodyPr/>
        <a:lstStyle/>
        <a:p>
          <a:endParaRPr lang="en-US"/>
        </a:p>
      </dgm:t>
    </dgm:pt>
    <dgm:pt modelId="{F094CC79-2846-4257-9CEC-FB4B99CD3D5B}" type="pres">
      <dgm:prSet presAssocID="{725CA7B3-5C8F-4CB8-A958-E06F055EFC9B}" presName="root" presStyleCnt="0">
        <dgm:presLayoutVars>
          <dgm:dir/>
          <dgm:resizeHandles val="exact"/>
        </dgm:presLayoutVars>
      </dgm:prSet>
      <dgm:spPr/>
    </dgm:pt>
    <dgm:pt modelId="{EEC2A6D0-42F2-4840-81E9-FC413AA99E37}" type="pres">
      <dgm:prSet presAssocID="{CA909D64-A985-4CEF-AED6-03638357675F}" presName="compNode" presStyleCnt="0"/>
      <dgm:spPr/>
    </dgm:pt>
    <dgm:pt modelId="{0724334F-E84A-46C5-8858-6E4C97DE521A}" type="pres">
      <dgm:prSet presAssocID="{CA909D64-A985-4CEF-AED6-03638357675F}"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Wireless router"/>
        </a:ext>
      </dgm:extLst>
    </dgm:pt>
    <dgm:pt modelId="{90F5F969-8F78-48C0-9B59-8BCF7953BBFB}" type="pres">
      <dgm:prSet presAssocID="{CA909D64-A985-4CEF-AED6-03638357675F}" presName="spaceRect" presStyleCnt="0"/>
      <dgm:spPr/>
    </dgm:pt>
    <dgm:pt modelId="{1B371894-B470-4AAF-8FFB-BB97692116DA}" type="pres">
      <dgm:prSet presAssocID="{CA909D64-A985-4CEF-AED6-03638357675F}" presName="textRect" presStyleLbl="revTx" presStyleIdx="0" presStyleCnt="3">
        <dgm:presLayoutVars>
          <dgm:chMax val="1"/>
          <dgm:chPref val="1"/>
        </dgm:presLayoutVars>
      </dgm:prSet>
      <dgm:spPr/>
    </dgm:pt>
    <dgm:pt modelId="{F2F4191D-797C-4D63-A279-8E8549462BF8}" type="pres">
      <dgm:prSet presAssocID="{C127B2BD-ACAA-4810-B29A-CFF72A4B6C49}" presName="sibTrans" presStyleCnt="0"/>
      <dgm:spPr/>
    </dgm:pt>
    <dgm:pt modelId="{0F103CBA-5241-4263-A698-B372F88B695A}" type="pres">
      <dgm:prSet presAssocID="{2E96E1E2-142A-4C17-AFE0-9DE6C685DF4D}" presName="compNode" presStyleCnt="0"/>
      <dgm:spPr/>
    </dgm:pt>
    <dgm:pt modelId="{E4E70680-1689-438A-818B-0A864B9E3DE3}" type="pres">
      <dgm:prSet presAssocID="{2E96E1E2-142A-4C17-AFE0-9DE6C685DF4D}"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Bluetooth"/>
        </a:ext>
      </dgm:extLst>
    </dgm:pt>
    <dgm:pt modelId="{9E0CAACF-AEEC-4B78-BD69-796C48E81587}" type="pres">
      <dgm:prSet presAssocID="{2E96E1E2-142A-4C17-AFE0-9DE6C685DF4D}" presName="spaceRect" presStyleCnt="0"/>
      <dgm:spPr/>
    </dgm:pt>
    <dgm:pt modelId="{5BEFD1B8-B500-4656-81AB-EFC85FE4FEAD}" type="pres">
      <dgm:prSet presAssocID="{2E96E1E2-142A-4C17-AFE0-9DE6C685DF4D}" presName="textRect" presStyleLbl="revTx" presStyleIdx="1" presStyleCnt="3">
        <dgm:presLayoutVars>
          <dgm:chMax val="1"/>
          <dgm:chPref val="1"/>
        </dgm:presLayoutVars>
      </dgm:prSet>
      <dgm:spPr/>
    </dgm:pt>
    <dgm:pt modelId="{C846C27B-A7B2-4227-824F-4F2EECB43A12}" type="pres">
      <dgm:prSet presAssocID="{CC2C3F38-4BAE-4E06-A003-BDA2306E43A1}" presName="sibTrans" presStyleCnt="0"/>
      <dgm:spPr/>
    </dgm:pt>
    <dgm:pt modelId="{6801C0E2-1E66-40E9-AB1F-BA2AB63969A1}" type="pres">
      <dgm:prSet presAssocID="{822A3CFF-C4A5-4B0F-A0EC-A26E6B25E912}" presName="compNode" presStyleCnt="0"/>
      <dgm:spPr/>
    </dgm:pt>
    <dgm:pt modelId="{57765741-A42C-4FF4-8D3B-255658D22019}" type="pres">
      <dgm:prSet presAssocID="{822A3CFF-C4A5-4B0F-A0EC-A26E6B25E912}"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Processor"/>
        </a:ext>
      </dgm:extLst>
    </dgm:pt>
    <dgm:pt modelId="{F4F8B8B8-E0EE-4C54-A948-2CDAB6817105}" type="pres">
      <dgm:prSet presAssocID="{822A3CFF-C4A5-4B0F-A0EC-A26E6B25E912}" presName="spaceRect" presStyleCnt="0"/>
      <dgm:spPr/>
    </dgm:pt>
    <dgm:pt modelId="{2647D9DD-9169-4675-8BDD-EAB8BA3171E6}" type="pres">
      <dgm:prSet presAssocID="{822A3CFF-C4A5-4B0F-A0EC-A26E6B25E912}" presName="textRect" presStyleLbl="revTx" presStyleIdx="2" presStyleCnt="3">
        <dgm:presLayoutVars>
          <dgm:chMax val="1"/>
          <dgm:chPref val="1"/>
        </dgm:presLayoutVars>
      </dgm:prSet>
      <dgm:spPr/>
    </dgm:pt>
  </dgm:ptLst>
  <dgm:cxnLst>
    <dgm:cxn modelId="{90170206-3C0B-4DAC-BCF0-2C3B39DA6A5B}" type="presOf" srcId="{CA909D64-A985-4CEF-AED6-03638357675F}" destId="{1B371894-B470-4AAF-8FFB-BB97692116DA}" srcOrd="0" destOrd="0" presId="urn:microsoft.com/office/officeart/2018/2/layout/IconLabelList"/>
    <dgm:cxn modelId="{3E48B03B-F904-4E74-96DB-C78F94E23A11}" srcId="{725CA7B3-5C8F-4CB8-A958-E06F055EFC9B}" destId="{CA909D64-A985-4CEF-AED6-03638357675F}" srcOrd="0" destOrd="0" parTransId="{8E509A29-3B5B-46C9-A652-DC70927712D9}" sibTransId="{C127B2BD-ACAA-4810-B29A-CFF72A4B6C49}"/>
    <dgm:cxn modelId="{B57F4053-8A6B-4EFA-89B7-F0AF98E278E1}" type="presOf" srcId="{725CA7B3-5C8F-4CB8-A958-E06F055EFC9B}" destId="{F094CC79-2846-4257-9CEC-FB4B99CD3D5B}" srcOrd="0" destOrd="0" presId="urn:microsoft.com/office/officeart/2018/2/layout/IconLabelList"/>
    <dgm:cxn modelId="{48480459-6ED6-4FE3-9175-7EC428F09D00}" srcId="{725CA7B3-5C8F-4CB8-A958-E06F055EFC9B}" destId="{822A3CFF-C4A5-4B0F-A0EC-A26E6B25E912}" srcOrd="2" destOrd="0" parTransId="{3CC603A5-6733-40F6-A68C-3ABD6CD8735B}" sibTransId="{38D53215-6A54-4A7E-A8D0-2C6080D86E97}"/>
    <dgm:cxn modelId="{1A2C5DAC-7372-4EFC-8D27-48A890F3533E}" srcId="{725CA7B3-5C8F-4CB8-A958-E06F055EFC9B}" destId="{2E96E1E2-142A-4C17-AFE0-9DE6C685DF4D}" srcOrd="1" destOrd="0" parTransId="{F54D4796-A0AE-488A-B05F-41FD5B541FA0}" sibTransId="{CC2C3F38-4BAE-4E06-A003-BDA2306E43A1}"/>
    <dgm:cxn modelId="{01AD22C3-C1B1-42BF-8346-783037A081B6}" type="presOf" srcId="{822A3CFF-C4A5-4B0F-A0EC-A26E6B25E912}" destId="{2647D9DD-9169-4675-8BDD-EAB8BA3171E6}" srcOrd="0" destOrd="0" presId="urn:microsoft.com/office/officeart/2018/2/layout/IconLabelList"/>
    <dgm:cxn modelId="{7FACD2D1-54AA-44B0-A42C-160590CED08C}" type="presOf" srcId="{2E96E1E2-142A-4C17-AFE0-9DE6C685DF4D}" destId="{5BEFD1B8-B500-4656-81AB-EFC85FE4FEAD}" srcOrd="0" destOrd="0" presId="urn:microsoft.com/office/officeart/2018/2/layout/IconLabelList"/>
    <dgm:cxn modelId="{CFE3A783-7CE7-44C0-8110-EE669653BD05}" type="presParOf" srcId="{F094CC79-2846-4257-9CEC-FB4B99CD3D5B}" destId="{EEC2A6D0-42F2-4840-81E9-FC413AA99E37}" srcOrd="0" destOrd="0" presId="urn:microsoft.com/office/officeart/2018/2/layout/IconLabelList"/>
    <dgm:cxn modelId="{F22249DC-DAAB-47B4-BC2D-ADC2AF7AD2BE}" type="presParOf" srcId="{EEC2A6D0-42F2-4840-81E9-FC413AA99E37}" destId="{0724334F-E84A-46C5-8858-6E4C97DE521A}" srcOrd="0" destOrd="0" presId="urn:microsoft.com/office/officeart/2018/2/layout/IconLabelList"/>
    <dgm:cxn modelId="{F043DAFB-754A-440F-84D1-D8E46D62402C}" type="presParOf" srcId="{EEC2A6D0-42F2-4840-81E9-FC413AA99E37}" destId="{90F5F969-8F78-48C0-9B59-8BCF7953BBFB}" srcOrd="1" destOrd="0" presId="urn:microsoft.com/office/officeart/2018/2/layout/IconLabelList"/>
    <dgm:cxn modelId="{205C767C-E138-409F-A4D1-18341C6B9A5A}" type="presParOf" srcId="{EEC2A6D0-42F2-4840-81E9-FC413AA99E37}" destId="{1B371894-B470-4AAF-8FFB-BB97692116DA}" srcOrd="2" destOrd="0" presId="urn:microsoft.com/office/officeart/2018/2/layout/IconLabelList"/>
    <dgm:cxn modelId="{C07BDC45-AE69-4B31-B837-AF40D9AE2A7B}" type="presParOf" srcId="{F094CC79-2846-4257-9CEC-FB4B99CD3D5B}" destId="{F2F4191D-797C-4D63-A279-8E8549462BF8}" srcOrd="1" destOrd="0" presId="urn:microsoft.com/office/officeart/2018/2/layout/IconLabelList"/>
    <dgm:cxn modelId="{598A6127-3A57-4885-9D6D-B6D5ADB4C3FC}" type="presParOf" srcId="{F094CC79-2846-4257-9CEC-FB4B99CD3D5B}" destId="{0F103CBA-5241-4263-A698-B372F88B695A}" srcOrd="2" destOrd="0" presId="urn:microsoft.com/office/officeart/2018/2/layout/IconLabelList"/>
    <dgm:cxn modelId="{8E8A311C-1B39-4C74-8EBE-20E802244FC8}" type="presParOf" srcId="{0F103CBA-5241-4263-A698-B372F88B695A}" destId="{E4E70680-1689-438A-818B-0A864B9E3DE3}" srcOrd="0" destOrd="0" presId="urn:microsoft.com/office/officeart/2018/2/layout/IconLabelList"/>
    <dgm:cxn modelId="{417EB75C-C3D3-4EFB-BBA0-80B78F4301B4}" type="presParOf" srcId="{0F103CBA-5241-4263-A698-B372F88B695A}" destId="{9E0CAACF-AEEC-4B78-BD69-796C48E81587}" srcOrd="1" destOrd="0" presId="urn:microsoft.com/office/officeart/2018/2/layout/IconLabelList"/>
    <dgm:cxn modelId="{DA351FAD-4638-473B-9884-15CE23E1B17F}" type="presParOf" srcId="{0F103CBA-5241-4263-A698-B372F88B695A}" destId="{5BEFD1B8-B500-4656-81AB-EFC85FE4FEAD}" srcOrd="2" destOrd="0" presId="urn:microsoft.com/office/officeart/2018/2/layout/IconLabelList"/>
    <dgm:cxn modelId="{39C57519-B981-4521-93BF-A39873FB0622}" type="presParOf" srcId="{F094CC79-2846-4257-9CEC-FB4B99CD3D5B}" destId="{C846C27B-A7B2-4227-824F-4F2EECB43A12}" srcOrd="3" destOrd="0" presId="urn:microsoft.com/office/officeart/2018/2/layout/IconLabelList"/>
    <dgm:cxn modelId="{938675EE-CA72-4C68-A191-1404DA8F1DAE}" type="presParOf" srcId="{F094CC79-2846-4257-9CEC-FB4B99CD3D5B}" destId="{6801C0E2-1E66-40E9-AB1F-BA2AB63969A1}" srcOrd="4" destOrd="0" presId="urn:microsoft.com/office/officeart/2018/2/layout/IconLabelList"/>
    <dgm:cxn modelId="{5674A8CC-D1CD-4C07-A355-DA1ACF8A7C1F}" type="presParOf" srcId="{6801C0E2-1E66-40E9-AB1F-BA2AB63969A1}" destId="{57765741-A42C-4FF4-8D3B-255658D22019}" srcOrd="0" destOrd="0" presId="urn:microsoft.com/office/officeart/2018/2/layout/IconLabelList"/>
    <dgm:cxn modelId="{0A28D717-E763-4E4E-B605-7D5D8499E6B3}" type="presParOf" srcId="{6801C0E2-1E66-40E9-AB1F-BA2AB63969A1}" destId="{F4F8B8B8-E0EE-4C54-A948-2CDAB6817105}" srcOrd="1" destOrd="0" presId="urn:microsoft.com/office/officeart/2018/2/layout/IconLabelList"/>
    <dgm:cxn modelId="{35B46CA3-78DE-4E88-A028-613ADBD47AA2}" type="presParOf" srcId="{6801C0E2-1E66-40E9-AB1F-BA2AB63969A1}" destId="{2647D9DD-9169-4675-8BDD-EAB8BA3171E6}"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046CED2-4B93-4D06-BC7B-4CED9C74B389}" type="doc">
      <dgm:prSet loTypeId="urn:microsoft.com/office/officeart/2005/8/layout/hierarchy1" loCatId="hierarchy" qsTypeId="urn:microsoft.com/office/officeart/2005/8/quickstyle/simple1" qsCatId="simple" csTypeId="urn:microsoft.com/office/officeart/2005/8/colors/accent0_1" csCatId="mainScheme" phldr="1"/>
      <dgm:spPr/>
      <dgm:t>
        <a:bodyPr/>
        <a:lstStyle/>
        <a:p>
          <a:endParaRPr lang="en-US"/>
        </a:p>
      </dgm:t>
    </dgm:pt>
    <dgm:pt modelId="{A826232C-896C-453F-A94E-EA6C1A57C706}">
      <dgm:prSet/>
      <dgm:spPr/>
      <dgm:t>
        <a:bodyPr/>
        <a:lstStyle/>
        <a:p>
          <a:r>
            <a:rPr lang="en-US" b="0" i="0" dirty="0"/>
            <a:t>Cyberinet units will be available for purchase at a future date.</a:t>
          </a:r>
          <a:endParaRPr lang="en-US" dirty="0"/>
        </a:p>
      </dgm:t>
    </dgm:pt>
    <dgm:pt modelId="{32818100-63CC-4B34-90F9-AE587B45F4B5}" type="parTrans" cxnId="{9EF7A3BC-00E0-442C-9C62-D0B13FA17F81}">
      <dgm:prSet/>
      <dgm:spPr/>
      <dgm:t>
        <a:bodyPr/>
        <a:lstStyle/>
        <a:p>
          <a:endParaRPr lang="en-US"/>
        </a:p>
      </dgm:t>
    </dgm:pt>
    <dgm:pt modelId="{E9E95A60-7AAD-499D-B271-0300022F72D4}" type="sibTrans" cxnId="{9EF7A3BC-00E0-442C-9C62-D0B13FA17F81}">
      <dgm:prSet/>
      <dgm:spPr/>
      <dgm:t>
        <a:bodyPr/>
        <a:lstStyle/>
        <a:p>
          <a:endParaRPr lang="en-US"/>
        </a:p>
      </dgm:t>
    </dgm:pt>
    <dgm:pt modelId="{CF316C1D-60A2-45A4-ABE0-3D3C75D81C48}">
      <dgm:prSet/>
      <dgm:spPr/>
      <dgm:t>
        <a:bodyPr/>
        <a:lstStyle/>
        <a:p>
          <a:r>
            <a:rPr lang="en-US" b="0" i="0" dirty="0"/>
            <a:t>All materials are open-source.</a:t>
          </a:r>
          <a:endParaRPr lang="en-US" dirty="0"/>
        </a:p>
      </dgm:t>
    </dgm:pt>
    <dgm:pt modelId="{1899151F-59F0-442E-819F-AD0D8A303790}" type="parTrans" cxnId="{FB03D00D-2759-4820-8641-99659BDC0689}">
      <dgm:prSet/>
      <dgm:spPr/>
      <dgm:t>
        <a:bodyPr/>
        <a:lstStyle/>
        <a:p>
          <a:endParaRPr lang="en-US"/>
        </a:p>
      </dgm:t>
    </dgm:pt>
    <dgm:pt modelId="{F1B2DB2D-B18E-476C-83DC-82A90FFB5205}" type="sibTrans" cxnId="{FB03D00D-2759-4820-8641-99659BDC0689}">
      <dgm:prSet/>
      <dgm:spPr/>
      <dgm:t>
        <a:bodyPr/>
        <a:lstStyle/>
        <a:p>
          <a:endParaRPr lang="en-US"/>
        </a:p>
      </dgm:t>
    </dgm:pt>
    <dgm:pt modelId="{47ED2933-789B-40BB-88C0-FBB0F08EB365}">
      <dgm:prSet/>
      <dgm:spPr/>
      <dgm:t>
        <a:bodyPr/>
        <a:lstStyle/>
        <a:p>
          <a:r>
            <a:rPr lang="en-US" dirty="0"/>
            <a:t>A person can build their own unit using the online resources.</a:t>
          </a:r>
        </a:p>
      </dgm:t>
    </dgm:pt>
    <dgm:pt modelId="{300902FF-8FD8-442E-A028-D646708ED92E}" type="parTrans" cxnId="{DB736143-EA38-4062-BE53-F1859C6B2E95}">
      <dgm:prSet/>
      <dgm:spPr/>
      <dgm:t>
        <a:bodyPr/>
        <a:lstStyle/>
        <a:p>
          <a:endParaRPr lang="en-US"/>
        </a:p>
      </dgm:t>
    </dgm:pt>
    <dgm:pt modelId="{62C632D8-DFDD-4F71-ABD7-773275B31292}" type="sibTrans" cxnId="{DB736143-EA38-4062-BE53-F1859C6B2E95}">
      <dgm:prSet/>
      <dgm:spPr/>
      <dgm:t>
        <a:bodyPr/>
        <a:lstStyle/>
        <a:p>
          <a:endParaRPr lang="en-US"/>
        </a:p>
      </dgm:t>
    </dgm:pt>
    <dgm:pt modelId="{16722543-46DA-FA44-B1DB-97424D5EE96C}" type="pres">
      <dgm:prSet presAssocID="{8046CED2-4B93-4D06-BC7B-4CED9C74B389}" presName="hierChild1" presStyleCnt="0">
        <dgm:presLayoutVars>
          <dgm:chPref val="1"/>
          <dgm:dir/>
          <dgm:animOne val="branch"/>
          <dgm:animLvl val="lvl"/>
          <dgm:resizeHandles/>
        </dgm:presLayoutVars>
      </dgm:prSet>
      <dgm:spPr/>
    </dgm:pt>
    <dgm:pt modelId="{74D5A910-92C0-1C4D-B514-CC54E70BDA28}" type="pres">
      <dgm:prSet presAssocID="{A826232C-896C-453F-A94E-EA6C1A57C706}" presName="hierRoot1" presStyleCnt="0"/>
      <dgm:spPr/>
    </dgm:pt>
    <dgm:pt modelId="{9678027C-00B8-3545-A045-70C910897CEF}" type="pres">
      <dgm:prSet presAssocID="{A826232C-896C-453F-A94E-EA6C1A57C706}" presName="composite" presStyleCnt="0"/>
      <dgm:spPr/>
    </dgm:pt>
    <dgm:pt modelId="{DFB12944-C429-0246-97B4-855BCF7C06C7}" type="pres">
      <dgm:prSet presAssocID="{A826232C-896C-453F-A94E-EA6C1A57C706}" presName="background" presStyleLbl="node0" presStyleIdx="0" presStyleCnt="3"/>
      <dgm:spPr/>
    </dgm:pt>
    <dgm:pt modelId="{6CECB30F-2FE3-634C-9083-948C8D794192}" type="pres">
      <dgm:prSet presAssocID="{A826232C-896C-453F-A94E-EA6C1A57C706}" presName="text" presStyleLbl="fgAcc0" presStyleIdx="0" presStyleCnt="3">
        <dgm:presLayoutVars>
          <dgm:chPref val="3"/>
        </dgm:presLayoutVars>
      </dgm:prSet>
      <dgm:spPr/>
    </dgm:pt>
    <dgm:pt modelId="{E9BF781A-D6E8-824E-9A7C-B0455E94AE16}" type="pres">
      <dgm:prSet presAssocID="{A826232C-896C-453F-A94E-EA6C1A57C706}" presName="hierChild2" presStyleCnt="0"/>
      <dgm:spPr/>
    </dgm:pt>
    <dgm:pt modelId="{B76D1F3E-ED1E-7146-8BCB-AE24A4EC3550}" type="pres">
      <dgm:prSet presAssocID="{CF316C1D-60A2-45A4-ABE0-3D3C75D81C48}" presName="hierRoot1" presStyleCnt="0"/>
      <dgm:spPr/>
    </dgm:pt>
    <dgm:pt modelId="{C6E370F7-F43F-3A43-B1D8-B1A8D9CEB811}" type="pres">
      <dgm:prSet presAssocID="{CF316C1D-60A2-45A4-ABE0-3D3C75D81C48}" presName="composite" presStyleCnt="0"/>
      <dgm:spPr/>
    </dgm:pt>
    <dgm:pt modelId="{C97F450A-BB62-2D43-8860-92995D3B910A}" type="pres">
      <dgm:prSet presAssocID="{CF316C1D-60A2-45A4-ABE0-3D3C75D81C48}" presName="background" presStyleLbl="node0" presStyleIdx="1" presStyleCnt="3"/>
      <dgm:spPr/>
    </dgm:pt>
    <dgm:pt modelId="{54EF1D12-C3F5-C446-957C-5D1488A6C246}" type="pres">
      <dgm:prSet presAssocID="{CF316C1D-60A2-45A4-ABE0-3D3C75D81C48}" presName="text" presStyleLbl="fgAcc0" presStyleIdx="1" presStyleCnt="3">
        <dgm:presLayoutVars>
          <dgm:chPref val="3"/>
        </dgm:presLayoutVars>
      </dgm:prSet>
      <dgm:spPr/>
    </dgm:pt>
    <dgm:pt modelId="{835819C4-C97C-1F41-A8AE-53D8804A8B0C}" type="pres">
      <dgm:prSet presAssocID="{CF316C1D-60A2-45A4-ABE0-3D3C75D81C48}" presName="hierChild2" presStyleCnt="0"/>
      <dgm:spPr/>
    </dgm:pt>
    <dgm:pt modelId="{18AC9422-BE6F-8149-A57B-8588C27F844C}" type="pres">
      <dgm:prSet presAssocID="{47ED2933-789B-40BB-88C0-FBB0F08EB365}" presName="hierRoot1" presStyleCnt="0"/>
      <dgm:spPr/>
    </dgm:pt>
    <dgm:pt modelId="{AF972B27-614B-4742-8A83-E8F1A2F4FD87}" type="pres">
      <dgm:prSet presAssocID="{47ED2933-789B-40BB-88C0-FBB0F08EB365}" presName="composite" presStyleCnt="0"/>
      <dgm:spPr/>
    </dgm:pt>
    <dgm:pt modelId="{9F8AC5F1-D8D3-E947-B1BB-B8FFE04FBC60}" type="pres">
      <dgm:prSet presAssocID="{47ED2933-789B-40BB-88C0-FBB0F08EB365}" presName="background" presStyleLbl="node0" presStyleIdx="2" presStyleCnt="3"/>
      <dgm:spPr/>
    </dgm:pt>
    <dgm:pt modelId="{0D92848F-57C8-014F-88C9-36D696B68E5C}" type="pres">
      <dgm:prSet presAssocID="{47ED2933-789B-40BB-88C0-FBB0F08EB365}" presName="text" presStyleLbl="fgAcc0" presStyleIdx="2" presStyleCnt="3">
        <dgm:presLayoutVars>
          <dgm:chPref val="3"/>
        </dgm:presLayoutVars>
      </dgm:prSet>
      <dgm:spPr/>
    </dgm:pt>
    <dgm:pt modelId="{A3670275-1824-2541-9B04-FD9E5E998163}" type="pres">
      <dgm:prSet presAssocID="{47ED2933-789B-40BB-88C0-FBB0F08EB365}" presName="hierChild2" presStyleCnt="0"/>
      <dgm:spPr/>
    </dgm:pt>
  </dgm:ptLst>
  <dgm:cxnLst>
    <dgm:cxn modelId="{FB03D00D-2759-4820-8641-99659BDC0689}" srcId="{8046CED2-4B93-4D06-BC7B-4CED9C74B389}" destId="{CF316C1D-60A2-45A4-ABE0-3D3C75D81C48}" srcOrd="1" destOrd="0" parTransId="{1899151F-59F0-442E-819F-AD0D8A303790}" sibTransId="{F1B2DB2D-B18E-476C-83DC-82A90FFB5205}"/>
    <dgm:cxn modelId="{5FD5B123-C158-4D48-81A4-7F91362CE0CA}" type="presOf" srcId="{8046CED2-4B93-4D06-BC7B-4CED9C74B389}" destId="{16722543-46DA-FA44-B1DB-97424D5EE96C}" srcOrd="0" destOrd="0" presId="urn:microsoft.com/office/officeart/2005/8/layout/hierarchy1"/>
    <dgm:cxn modelId="{DB736143-EA38-4062-BE53-F1859C6B2E95}" srcId="{8046CED2-4B93-4D06-BC7B-4CED9C74B389}" destId="{47ED2933-789B-40BB-88C0-FBB0F08EB365}" srcOrd="2" destOrd="0" parTransId="{300902FF-8FD8-442E-A028-D646708ED92E}" sibTransId="{62C632D8-DFDD-4F71-ABD7-773275B31292}"/>
    <dgm:cxn modelId="{9EF7A3BC-00E0-442C-9C62-D0B13FA17F81}" srcId="{8046CED2-4B93-4D06-BC7B-4CED9C74B389}" destId="{A826232C-896C-453F-A94E-EA6C1A57C706}" srcOrd="0" destOrd="0" parTransId="{32818100-63CC-4B34-90F9-AE587B45F4B5}" sibTransId="{E9E95A60-7AAD-499D-B271-0300022F72D4}"/>
    <dgm:cxn modelId="{05033FBF-6236-EA46-AA46-CFB0DB016CF9}" type="presOf" srcId="{47ED2933-789B-40BB-88C0-FBB0F08EB365}" destId="{0D92848F-57C8-014F-88C9-36D696B68E5C}" srcOrd="0" destOrd="0" presId="urn:microsoft.com/office/officeart/2005/8/layout/hierarchy1"/>
    <dgm:cxn modelId="{D1AE93C9-DB27-4840-A3AB-FE5D1E78B287}" type="presOf" srcId="{A826232C-896C-453F-A94E-EA6C1A57C706}" destId="{6CECB30F-2FE3-634C-9083-948C8D794192}" srcOrd="0" destOrd="0" presId="urn:microsoft.com/office/officeart/2005/8/layout/hierarchy1"/>
    <dgm:cxn modelId="{0C2F6BFE-BD9E-2246-B7C6-8B95D72BD0E8}" type="presOf" srcId="{CF316C1D-60A2-45A4-ABE0-3D3C75D81C48}" destId="{54EF1D12-C3F5-C446-957C-5D1488A6C246}" srcOrd="0" destOrd="0" presId="urn:microsoft.com/office/officeart/2005/8/layout/hierarchy1"/>
    <dgm:cxn modelId="{B8FA18DB-CDAA-184F-9938-0B0B949FCEA0}" type="presParOf" srcId="{16722543-46DA-FA44-B1DB-97424D5EE96C}" destId="{74D5A910-92C0-1C4D-B514-CC54E70BDA28}" srcOrd="0" destOrd="0" presId="urn:microsoft.com/office/officeart/2005/8/layout/hierarchy1"/>
    <dgm:cxn modelId="{F30C2CAB-9233-3E4C-89D6-7F649B9F9721}" type="presParOf" srcId="{74D5A910-92C0-1C4D-B514-CC54E70BDA28}" destId="{9678027C-00B8-3545-A045-70C910897CEF}" srcOrd="0" destOrd="0" presId="urn:microsoft.com/office/officeart/2005/8/layout/hierarchy1"/>
    <dgm:cxn modelId="{FB432FDB-7809-FD41-8EF0-0027406A3FFE}" type="presParOf" srcId="{9678027C-00B8-3545-A045-70C910897CEF}" destId="{DFB12944-C429-0246-97B4-855BCF7C06C7}" srcOrd="0" destOrd="0" presId="urn:microsoft.com/office/officeart/2005/8/layout/hierarchy1"/>
    <dgm:cxn modelId="{79E75B55-1479-2548-B19E-C33A75C19A7D}" type="presParOf" srcId="{9678027C-00B8-3545-A045-70C910897CEF}" destId="{6CECB30F-2FE3-634C-9083-948C8D794192}" srcOrd="1" destOrd="0" presId="urn:microsoft.com/office/officeart/2005/8/layout/hierarchy1"/>
    <dgm:cxn modelId="{E4B336ED-1423-004B-B7D0-1BC6C46A8A53}" type="presParOf" srcId="{74D5A910-92C0-1C4D-B514-CC54E70BDA28}" destId="{E9BF781A-D6E8-824E-9A7C-B0455E94AE16}" srcOrd="1" destOrd="0" presId="urn:microsoft.com/office/officeart/2005/8/layout/hierarchy1"/>
    <dgm:cxn modelId="{7381B426-C00D-7F47-A2CC-A9CDC3A44D6A}" type="presParOf" srcId="{16722543-46DA-FA44-B1DB-97424D5EE96C}" destId="{B76D1F3E-ED1E-7146-8BCB-AE24A4EC3550}" srcOrd="1" destOrd="0" presId="urn:microsoft.com/office/officeart/2005/8/layout/hierarchy1"/>
    <dgm:cxn modelId="{D354F7DB-3E0D-DB43-BC6B-DA966696E5ED}" type="presParOf" srcId="{B76D1F3E-ED1E-7146-8BCB-AE24A4EC3550}" destId="{C6E370F7-F43F-3A43-B1D8-B1A8D9CEB811}" srcOrd="0" destOrd="0" presId="urn:microsoft.com/office/officeart/2005/8/layout/hierarchy1"/>
    <dgm:cxn modelId="{ABA17616-20AB-8542-91D4-692F6577B0BF}" type="presParOf" srcId="{C6E370F7-F43F-3A43-B1D8-B1A8D9CEB811}" destId="{C97F450A-BB62-2D43-8860-92995D3B910A}" srcOrd="0" destOrd="0" presId="urn:microsoft.com/office/officeart/2005/8/layout/hierarchy1"/>
    <dgm:cxn modelId="{CADF0394-4162-B440-8187-E56B7EE9CC51}" type="presParOf" srcId="{C6E370F7-F43F-3A43-B1D8-B1A8D9CEB811}" destId="{54EF1D12-C3F5-C446-957C-5D1488A6C246}" srcOrd="1" destOrd="0" presId="urn:microsoft.com/office/officeart/2005/8/layout/hierarchy1"/>
    <dgm:cxn modelId="{A993365D-A02A-F144-AB52-8C52CA8DA589}" type="presParOf" srcId="{B76D1F3E-ED1E-7146-8BCB-AE24A4EC3550}" destId="{835819C4-C97C-1F41-A8AE-53D8804A8B0C}" srcOrd="1" destOrd="0" presId="urn:microsoft.com/office/officeart/2005/8/layout/hierarchy1"/>
    <dgm:cxn modelId="{06222281-1D8D-354D-A581-2FE782B59D5A}" type="presParOf" srcId="{16722543-46DA-FA44-B1DB-97424D5EE96C}" destId="{18AC9422-BE6F-8149-A57B-8588C27F844C}" srcOrd="2" destOrd="0" presId="urn:microsoft.com/office/officeart/2005/8/layout/hierarchy1"/>
    <dgm:cxn modelId="{1BB2D7C7-E558-274C-B8E2-E71EFA7AC306}" type="presParOf" srcId="{18AC9422-BE6F-8149-A57B-8588C27F844C}" destId="{AF972B27-614B-4742-8A83-E8F1A2F4FD87}" srcOrd="0" destOrd="0" presId="urn:microsoft.com/office/officeart/2005/8/layout/hierarchy1"/>
    <dgm:cxn modelId="{DF75C5CA-34DF-2E47-8A24-B5B7E1C91BD7}" type="presParOf" srcId="{AF972B27-614B-4742-8A83-E8F1A2F4FD87}" destId="{9F8AC5F1-D8D3-E947-B1BB-B8FFE04FBC60}" srcOrd="0" destOrd="0" presId="urn:microsoft.com/office/officeart/2005/8/layout/hierarchy1"/>
    <dgm:cxn modelId="{BD16FF2F-5917-5840-A9C9-9C4ADD5BD722}" type="presParOf" srcId="{AF972B27-614B-4742-8A83-E8F1A2F4FD87}" destId="{0D92848F-57C8-014F-88C9-36D696B68E5C}" srcOrd="1" destOrd="0" presId="urn:microsoft.com/office/officeart/2005/8/layout/hierarchy1"/>
    <dgm:cxn modelId="{B2316777-CCDB-EE42-871C-89B357854134}" type="presParOf" srcId="{18AC9422-BE6F-8149-A57B-8588C27F844C}" destId="{A3670275-1824-2541-9B04-FD9E5E998163}" srcOrd="1" destOrd="0" presId="urn:microsoft.com/office/officeart/2005/8/layout/hierarchy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B5A4AF1-00BD-2D40-9A52-6090DC6DA0A3}">
      <dsp:nvSpPr>
        <dsp:cNvPr id="0" name=""/>
        <dsp:cNvSpPr/>
      </dsp:nvSpPr>
      <dsp:spPr>
        <a:xfrm>
          <a:off x="543163" y="1449"/>
          <a:ext cx="2172653" cy="750798"/>
        </a:xfrm>
        <a:prstGeom prst="rect">
          <a:avLst/>
        </a:prstGeom>
        <a:gradFill rotWithShape="0">
          <a:gsLst>
            <a:gs pos="0">
              <a:schemeClr val="accent1">
                <a:hueOff val="0"/>
                <a:satOff val="0"/>
                <a:lumOff val="0"/>
                <a:alphaOff val="0"/>
                <a:tint val="98000"/>
                <a:lumMod val="114000"/>
              </a:schemeClr>
            </a:gs>
            <a:gs pos="100000">
              <a:schemeClr val="accent1">
                <a:hueOff val="0"/>
                <a:satOff val="0"/>
                <a:lumOff val="0"/>
                <a:alphaOff val="0"/>
                <a:shade val="90000"/>
                <a:lumMod val="84000"/>
              </a:schemeClr>
            </a:gs>
          </a:gsLst>
          <a:lin ang="5400000" scaled="0"/>
        </a:gradFill>
        <a:ln w="9525" cap="rnd" cmpd="sng" algn="ctr">
          <a:solidFill>
            <a:schemeClr val="accent1">
              <a:hueOff val="0"/>
              <a:satOff val="0"/>
              <a:lumOff val="0"/>
              <a:alphaOff val="0"/>
            </a:schemeClr>
          </a:solidFill>
          <a:prstDash val="solid"/>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dsp:spPr>
      <dsp:style>
        <a:lnRef idx="1">
          <a:scrgbClr r="0" g="0" b="0"/>
        </a:lnRef>
        <a:fillRef idx="3">
          <a:scrgbClr r="0" g="0" b="0"/>
        </a:fillRef>
        <a:effectRef idx="3">
          <a:scrgbClr r="0" g="0" b="0"/>
        </a:effectRef>
        <a:fontRef idx="minor">
          <a:schemeClr val="lt1"/>
        </a:fontRef>
      </dsp:style>
      <dsp:txBody>
        <a:bodyPr spcFirstLastPara="0" vert="horz" wrap="square" lIns="42156" tIns="190703" rIns="42156" bIns="190703" numCol="1" spcCol="1270" anchor="ctr" anchorCtr="0">
          <a:noAutofit/>
        </a:bodyPr>
        <a:lstStyle/>
        <a:p>
          <a:pPr marL="0" lvl="0" indent="0" algn="l" defTabSz="488950">
            <a:lnSpc>
              <a:spcPct val="90000"/>
            </a:lnSpc>
            <a:spcBef>
              <a:spcPct val="0"/>
            </a:spcBef>
            <a:spcAft>
              <a:spcPct val="35000"/>
            </a:spcAft>
            <a:buNone/>
          </a:pPr>
          <a:r>
            <a:rPr lang="en-US" sz="1100" kern="1200" dirty="0"/>
            <a:t>Attach LEDs and Resistors (SMD Components) to the PCBs.</a:t>
          </a:r>
        </a:p>
      </dsp:txBody>
      <dsp:txXfrm>
        <a:off x="543163" y="1449"/>
        <a:ext cx="2172653" cy="750798"/>
      </dsp:txXfrm>
    </dsp:sp>
    <dsp:sp modelId="{7A64B28A-B874-A141-9763-FBF2E9D93632}">
      <dsp:nvSpPr>
        <dsp:cNvPr id="0" name=""/>
        <dsp:cNvSpPr/>
      </dsp:nvSpPr>
      <dsp:spPr>
        <a:xfrm>
          <a:off x="0" y="1449"/>
          <a:ext cx="543163" cy="750798"/>
        </a:xfrm>
        <a:prstGeom prst="rect">
          <a:avLst/>
        </a:prstGeom>
        <a:solidFill>
          <a:schemeClr val="lt1">
            <a:hueOff val="0"/>
            <a:satOff val="0"/>
            <a:lumOff val="0"/>
            <a:alphaOff val="0"/>
          </a:schemeClr>
        </a:solidFill>
        <a:ln w="9525" cap="rnd" cmpd="sng" algn="ctr">
          <a:solidFill>
            <a:schemeClr val="accent1">
              <a:hueOff val="0"/>
              <a:satOff val="0"/>
              <a:lumOff val="0"/>
              <a:alphaOff val="0"/>
            </a:schemeClr>
          </a:solidFill>
          <a:prstDash val="solid"/>
        </a:ln>
        <a:effectLst>
          <a:outerShdw blurRad="38100" dist="25400" dir="5400000" rotWithShape="0">
            <a:srgbClr val="000000">
              <a:alpha val="45000"/>
            </a:srgbClr>
          </a:outerShdw>
        </a:effectLst>
      </dsp:spPr>
      <dsp:style>
        <a:lnRef idx="1">
          <a:scrgbClr r="0" g="0" b="0"/>
        </a:lnRef>
        <a:fillRef idx="1">
          <a:scrgbClr r="0" g="0" b="0"/>
        </a:fillRef>
        <a:effectRef idx="2">
          <a:scrgbClr r="0" g="0" b="0"/>
        </a:effectRef>
        <a:fontRef idx="minor"/>
      </dsp:style>
      <dsp:txBody>
        <a:bodyPr spcFirstLastPara="0" vert="horz" wrap="square" lIns="28742" tIns="74162" rIns="28742" bIns="74162" numCol="1" spcCol="1270" anchor="ctr" anchorCtr="0">
          <a:noAutofit/>
        </a:bodyPr>
        <a:lstStyle/>
        <a:p>
          <a:pPr marL="0" lvl="0" indent="0" algn="ctr" defTabSz="622300">
            <a:lnSpc>
              <a:spcPct val="90000"/>
            </a:lnSpc>
            <a:spcBef>
              <a:spcPct val="0"/>
            </a:spcBef>
            <a:spcAft>
              <a:spcPct val="35000"/>
            </a:spcAft>
            <a:buNone/>
          </a:pPr>
          <a:r>
            <a:rPr lang="en-US" sz="1400" kern="1200" dirty="0"/>
            <a:t>1:</a:t>
          </a:r>
        </a:p>
      </dsp:txBody>
      <dsp:txXfrm>
        <a:off x="0" y="1449"/>
        <a:ext cx="543163" cy="750798"/>
      </dsp:txXfrm>
    </dsp:sp>
    <dsp:sp modelId="{86EAA320-AE03-4748-8E12-7AB589C178CE}">
      <dsp:nvSpPr>
        <dsp:cNvPr id="0" name=""/>
        <dsp:cNvSpPr/>
      </dsp:nvSpPr>
      <dsp:spPr>
        <a:xfrm>
          <a:off x="543163" y="797295"/>
          <a:ext cx="2172653" cy="750798"/>
        </a:xfrm>
        <a:prstGeom prst="rect">
          <a:avLst/>
        </a:prstGeom>
        <a:gradFill rotWithShape="0">
          <a:gsLst>
            <a:gs pos="0">
              <a:schemeClr val="accent1">
                <a:hueOff val="0"/>
                <a:satOff val="0"/>
                <a:lumOff val="0"/>
                <a:alphaOff val="0"/>
                <a:tint val="98000"/>
                <a:lumMod val="114000"/>
              </a:schemeClr>
            </a:gs>
            <a:gs pos="100000">
              <a:schemeClr val="accent1">
                <a:hueOff val="0"/>
                <a:satOff val="0"/>
                <a:lumOff val="0"/>
                <a:alphaOff val="0"/>
                <a:shade val="90000"/>
                <a:lumMod val="84000"/>
              </a:schemeClr>
            </a:gs>
          </a:gsLst>
          <a:lin ang="5400000" scaled="0"/>
        </a:gradFill>
        <a:ln w="9525" cap="rnd" cmpd="sng" algn="ctr">
          <a:solidFill>
            <a:schemeClr val="accent1">
              <a:hueOff val="0"/>
              <a:satOff val="0"/>
              <a:lumOff val="0"/>
              <a:alphaOff val="0"/>
            </a:schemeClr>
          </a:solidFill>
          <a:prstDash val="solid"/>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dsp:spPr>
      <dsp:style>
        <a:lnRef idx="1">
          <a:scrgbClr r="0" g="0" b="0"/>
        </a:lnRef>
        <a:fillRef idx="3">
          <a:scrgbClr r="0" g="0" b="0"/>
        </a:fillRef>
        <a:effectRef idx="3">
          <a:scrgbClr r="0" g="0" b="0"/>
        </a:effectRef>
        <a:fontRef idx="minor">
          <a:schemeClr val="lt1"/>
        </a:fontRef>
      </dsp:style>
      <dsp:txBody>
        <a:bodyPr spcFirstLastPara="0" vert="horz" wrap="square" lIns="42156" tIns="190703" rIns="42156" bIns="190703" numCol="1" spcCol="1270" anchor="ctr" anchorCtr="0">
          <a:noAutofit/>
        </a:bodyPr>
        <a:lstStyle/>
        <a:p>
          <a:pPr marL="0" lvl="0" indent="0" algn="l" defTabSz="488950">
            <a:lnSpc>
              <a:spcPct val="90000"/>
            </a:lnSpc>
            <a:spcBef>
              <a:spcPct val="0"/>
            </a:spcBef>
            <a:spcAft>
              <a:spcPct val="35000"/>
            </a:spcAft>
            <a:buNone/>
          </a:pPr>
          <a:r>
            <a:rPr lang="en-US" sz="1100" kern="1200" dirty="0"/>
            <a:t>Solder the USB-C and JST connectors. These are supported by the outer case.</a:t>
          </a:r>
        </a:p>
      </dsp:txBody>
      <dsp:txXfrm>
        <a:off x="543163" y="797295"/>
        <a:ext cx="2172653" cy="750798"/>
      </dsp:txXfrm>
    </dsp:sp>
    <dsp:sp modelId="{012374EB-8466-FB40-A7C0-037F0E03457A}">
      <dsp:nvSpPr>
        <dsp:cNvPr id="0" name=""/>
        <dsp:cNvSpPr/>
      </dsp:nvSpPr>
      <dsp:spPr>
        <a:xfrm>
          <a:off x="0" y="797295"/>
          <a:ext cx="543163" cy="750798"/>
        </a:xfrm>
        <a:prstGeom prst="rect">
          <a:avLst/>
        </a:prstGeom>
        <a:solidFill>
          <a:schemeClr val="lt1">
            <a:hueOff val="0"/>
            <a:satOff val="0"/>
            <a:lumOff val="0"/>
            <a:alphaOff val="0"/>
          </a:schemeClr>
        </a:solidFill>
        <a:ln w="9525" cap="rnd" cmpd="sng" algn="ctr">
          <a:solidFill>
            <a:schemeClr val="accent1">
              <a:hueOff val="0"/>
              <a:satOff val="0"/>
              <a:lumOff val="0"/>
              <a:alphaOff val="0"/>
            </a:schemeClr>
          </a:solidFill>
          <a:prstDash val="solid"/>
        </a:ln>
        <a:effectLst>
          <a:outerShdw blurRad="38100" dist="25400" dir="5400000" rotWithShape="0">
            <a:srgbClr val="000000">
              <a:alpha val="45000"/>
            </a:srgbClr>
          </a:outerShdw>
        </a:effectLst>
      </dsp:spPr>
      <dsp:style>
        <a:lnRef idx="1">
          <a:scrgbClr r="0" g="0" b="0"/>
        </a:lnRef>
        <a:fillRef idx="1">
          <a:scrgbClr r="0" g="0" b="0"/>
        </a:fillRef>
        <a:effectRef idx="2">
          <a:scrgbClr r="0" g="0" b="0"/>
        </a:effectRef>
        <a:fontRef idx="minor"/>
      </dsp:style>
      <dsp:txBody>
        <a:bodyPr spcFirstLastPara="0" vert="horz" wrap="square" lIns="28742" tIns="74162" rIns="28742" bIns="74162" numCol="1" spcCol="1270" anchor="ctr" anchorCtr="0">
          <a:noAutofit/>
        </a:bodyPr>
        <a:lstStyle/>
        <a:p>
          <a:pPr marL="0" lvl="0" indent="0" algn="ctr" defTabSz="622300">
            <a:lnSpc>
              <a:spcPct val="90000"/>
            </a:lnSpc>
            <a:spcBef>
              <a:spcPct val="0"/>
            </a:spcBef>
            <a:spcAft>
              <a:spcPct val="35000"/>
            </a:spcAft>
            <a:buNone/>
          </a:pPr>
          <a:r>
            <a:rPr lang="en-US" sz="1400" kern="1200" dirty="0"/>
            <a:t>2:</a:t>
          </a:r>
        </a:p>
      </dsp:txBody>
      <dsp:txXfrm>
        <a:off x="0" y="797295"/>
        <a:ext cx="543163" cy="750798"/>
      </dsp:txXfrm>
    </dsp:sp>
    <dsp:sp modelId="{A795C77A-9C76-6C4A-93E2-CD0BD77D1553}">
      <dsp:nvSpPr>
        <dsp:cNvPr id="0" name=""/>
        <dsp:cNvSpPr/>
      </dsp:nvSpPr>
      <dsp:spPr>
        <a:xfrm>
          <a:off x="543163" y="1593142"/>
          <a:ext cx="2172653" cy="750798"/>
        </a:xfrm>
        <a:prstGeom prst="rect">
          <a:avLst/>
        </a:prstGeom>
        <a:gradFill rotWithShape="0">
          <a:gsLst>
            <a:gs pos="0">
              <a:schemeClr val="accent1">
                <a:hueOff val="0"/>
                <a:satOff val="0"/>
                <a:lumOff val="0"/>
                <a:alphaOff val="0"/>
                <a:tint val="98000"/>
                <a:lumMod val="114000"/>
              </a:schemeClr>
            </a:gs>
            <a:gs pos="100000">
              <a:schemeClr val="accent1">
                <a:hueOff val="0"/>
                <a:satOff val="0"/>
                <a:lumOff val="0"/>
                <a:alphaOff val="0"/>
                <a:shade val="90000"/>
                <a:lumMod val="84000"/>
              </a:schemeClr>
            </a:gs>
          </a:gsLst>
          <a:lin ang="5400000" scaled="0"/>
        </a:gradFill>
        <a:ln w="9525" cap="rnd" cmpd="sng" algn="ctr">
          <a:solidFill>
            <a:schemeClr val="accent1">
              <a:hueOff val="0"/>
              <a:satOff val="0"/>
              <a:lumOff val="0"/>
              <a:alphaOff val="0"/>
            </a:schemeClr>
          </a:solidFill>
          <a:prstDash val="solid"/>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dsp:spPr>
      <dsp:style>
        <a:lnRef idx="1">
          <a:scrgbClr r="0" g="0" b="0"/>
        </a:lnRef>
        <a:fillRef idx="3">
          <a:scrgbClr r="0" g="0" b="0"/>
        </a:fillRef>
        <a:effectRef idx="3">
          <a:scrgbClr r="0" g="0" b="0"/>
        </a:effectRef>
        <a:fontRef idx="minor">
          <a:schemeClr val="lt1"/>
        </a:fontRef>
      </dsp:style>
      <dsp:txBody>
        <a:bodyPr spcFirstLastPara="0" vert="horz" wrap="square" lIns="42156" tIns="190703" rIns="42156" bIns="190703" numCol="1" spcCol="1270" anchor="ctr" anchorCtr="0">
          <a:noAutofit/>
        </a:bodyPr>
        <a:lstStyle/>
        <a:p>
          <a:pPr marL="0" lvl="0" indent="0" algn="l" defTabSz="488950">
            <a:lnSpc>
              <a:spcPct val="90000"/>
            </a:lnSpc>
            <a:spcBef>
              <a:spcPct val="0"/>
            </a:spcBef>
            <a:spcAft>
              <a:spcPct val="35000"/>
            </a:spcAft>
            <a:buNone/>
          </a:pPr>
          <a:r>
            <a:rPr lang="en-US" sz="1100" kern="1200" dirty="0"/>
            <a:t>Solder the larger components directly to the PCBs. The microcontroller and SDP chip should be elevated with pin headers.</a:t>
          </a:r>
        </a:p>
      </dsp:txBody>
      <dsp:txXfrm>
        <a:off x="543163" y="1593142"/>
        <a:ext cx="2172653" cy="750798"/>
      </dsp:txXfrm>
    </dsp:sp>
    <dsp:sp modelId="{F248407D-E7A1-F44F-8C92-271A03122BAB}">
      <dsp:nvSpPr>
        <dsp:cNvPr id="0" name=""/>
        <dsp:cNvSpPr/>
      </dsp:nvSpPr>
      <dsp:spPr>
        <a:xfrm>
          <a:off x="0" y="1593142"/>
          <a:ext cx="543163" cy="750798"/>
        </a:xfrm>
        <a:prstGeom prst="rect">
          <a:avLst/>
        </a:prstGeom>
        <a:solidFill>
          <a:schemeClr val="lt1">
            <a:hueOff val="0"/>
            <a:satOff val="0"/>
            <a:lumOff val="0"/>
            <a:alphaOff val="0"/>
          </a:schemeClr>
        </a:solidFill>
        <a:ln w="9525" cap="rnd" cmpd="sng" algn="ctr">
          <a:solidFill>
            <a:schemeClr val="accent1">
              <a:hueOff val="0"/>
              <a:satOff val="0"/>
              <a:lumOff val="0"/>
              <a:alphaOff val="0"/>
            </a:schemeClr>
          </a:solidFill>
          <a:prstDash val="solid"/>
        </a:ln>
        <a:effectLst>
          <a:outerShdw blurRad="38100" dist="25400" dir="5400000" rotWithShape="0">
            <a:srgbClr val="000000">
              <a:alpha val="45000"/>
            </a:srgbClr>
          </a:outerShdw>
        </a:effectLst>
      </dsp:spPr>
      <dsp:style>
        <a:lnRef idx="1">
          <a:scrgbClr r="0" g="0" b="0"/>
        </a:lnRef>
        <a:fillRef idx="1">
          <a:scrgbClr r="0" g="0" b="0"/>
        </a:fillRef>
        <a:effectRef idx="2">
          <a:scrgbClr r="0" g="0" b="0"/>
        </a:effectRef>
        <a:fontRef idx="minor"/>
      </dsp:style>
      <dsp:txBody>
        <a:bodyPr spcFirstLastPara="0" vert="horz" wrap="square" lIns="28742" tIns="74162" rIns="28742" bIns="74162" numCol="1" spcCol="1270" anchor="ctr" anchorCtr="0">
          <a:noAutofit/>
        </a:bodyPr>
        <a:lstStyle/>
        <a:p>
          <a:pPr marL="0" lvl="0" indent="0" algn="ctr" defTabSz="622300">
            <a:lnSpc>
              <a:spcPct val="90000"/>
            </a:lnSpc>
            <a:spcBef>
              <a:spcPct val="0"/>
            </a:spcBef>
            <a:spcAft>
              <a:spcPct val="35000"/>
            </a:spcAft>
            <a:buNone/>
          </a:pPr>
          <a:r>
            <a:rPr lang="en-US" sz="1400" kern="1200" dirty="0"/>
            <a:t>3:</a:t>
          </a:r>
        </a:p>
      </dsp:txBody>
      <dsp:txXfrm>
        <a:off x="0" y="1593142"/>
        <a:ext cx="543163" cy="750798"/>
      </dsp:txXfrm>
    </dsp:sp>
    <dsp:sp modelId="{124F5DD2-FB63-294E-86E7-1C2A5A9BB30F}">
      <dsp:nvSpPr>
        <dsp:cNvPr id="0" name=""/>
        <dsp:cNvSpPr/>
      </dsp:nvSpPr>
      <dsp:spPr>
        <a:xfrm>
          <a:off x="543163" y="2388988"/>
          <a:ext cx="2172653" cy="750798"/>
        </a:xfrm>
        <a:prstGeom prst="rect">
          <a:avLst/>
        </a:prstGeom>
        <a:gradFill rotWithShape="0">
          <a:gsLst>
            <a:gs pos="0">
              <a:schemeClr val="accent1">
                <a:hueOff val="0"/>
                <a:satOff val="0"/>
                <a:lumOff val="0"/>
                <a:alphaOff val="0"/>
                <a:tint val="98000"/>
                <a:lumMod val="114000"/>
              </a:schemeClr>
            </a:gs>
            <a:gs pos="100000">
              <a:schemeClr val="accent1">
                <a:hueOff val="0"/>
                <a:satOff val="0"/>
                <a:lumOff val="0"/>
                <a:alphaOff val="0"/>
                <a:shade val="90000"/>
                <a:lumMod val="84000"/>
              </a:schemeClr>
            </a:gs>
          </a:gsLst>
          <a:lin ang="5400000" scaled="0"/>
        </a:gradFill>
        <a:ln w="9525" cap="rnd" cmpd="sng" algn="ctr">
          <a:solidFill>
            <a:schemeClr val="accent1">
              <a:hueOff val="0"/>
              <a:satOff val="0"/>
              <a:lumOff val="0"/>
              <a:alphaOff val="0"/>
            </a:schemeClr>
          </a:solidFill>
          <a:prstDash val="solid"/>
        </a:ln>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dsp:spPr>
      <dsp:style>
        <a:lnRef idx="1">
          <a:scrgbClr r="0" g="0" b="0"/>
        </a:lnRef>
        <a:fillRef idx="3">
          <a:scrgbClr r="0" g="0" b="0"/>
        </a:fillRef>
        <a:effectRef idx="3">
          <a:scrgbClr r="0" g="0" b="0"/>
        </a:effectRef>
        <a:fontRef idx="minor">
          <a:schemeClr val="lt1"/>
        </a:fontRef>
      </dsp:style>
      <dsp:txBody>
        <a:bodyPr spcFirstLastPara="0" vert="horz" wrap="square" lIns="42156" tIns="190703" rIns="42156" bIns="190703" numCol="1" spcCol="1270" anchor="ctr" anchorCtr="0">
          <a:noAutofit/>
        </a:bodyPr>
        <a:lstStyle/>
        <a:p>
          <a:pPr marL="0" lvl="0" indent="0" algn="l" defTabSz="488950">
            <a:lnSpc>
              <a:spcPct val="90000"/>
            </a:lnSpc>
            <a:spcBef>
              <a:spcPct val="0"/>
            </a:spcBef>
            <a:spcAft>
              <a:spcPct val="35000"/>
            </a:spcAft>
            <a:buNone/>
          </a:pPr>
          <a:r>
            <a:rPr lang="en-US" sz="1100" kern="1200" dirty="0"/>
            <a:t>Add the power switch. When done, connect the battery Glue/Sand as needed.</a:t>
          </a:r>
        </a:p>
      </dsp:txBody>
      <dsp:txXfrm>
        <a:off x="543163" y="2388988"/>
        <a:ext cx="2172653" cy="750798"/>
      </dsp:txXfrm>
    </dsp:sp>
    <dsp:sp modelId="{C7B62210-6FE8-6844-AA90-2DAAE7EDC3D1}">
      <dsp:nvSpPr>
        <dsp:cNvPr id="0" name=""/>
        <dsp:cNvSpPr/>
      </dsp:nvSpPr>
      <dsp:spPr>
        <a:xfrm>
          <a:off x="0" y="2388988"/>
          <a:ext cx="543163" cy="750798"/>
        </a:xfrm>
        <a:prstGeom prst="rect">
          <a:avLst/>
        </a:prstGeom>
        <a:solidFill>
          <a:schemeClr val="lt1">
            <a:hueOff val="0"/>
            <a:satOff val="0"/>
            <a:lumOff val="0"/>
            <a:alphaOff val="0"/>
          </a:schemeClr>
        </a:solidFill>
        <a:ln w="9525" cap="rnd" cmpd="sng" algn="ctr">
          <a:solidFill>
            <a:schemeClr val="accent1">
              <a:hueOff val="0"/>
              <a:satOff val="0"/>
              <a:lumOff val="0"/>
              <a:alphaOff val="0"/>
            </a:schemeClr>
          </a:solidFill>
          <a:prstDash val="solid"/>
        </a:ln>
        <a:effectLst>
          <a:outerShdw blurRad="38100" dist="25400" dir="5400000" rotWithShape="0">
            <a:srgbClr val="000000">
              <a:alpha val="45000"/>
            </a:srgbClr>
          </a:outerShdw>
        </a:effectLst>
      </dsp:spPr>
      <dsp:style>
        <a:lnRef idx="1">
          <a:scrgbClr r="0" g="0" b="0"/>
        </a:lnRef>
        <a:fillRef idx="1">
          <a:scrgbClr r="0" g="0" b="0"/>
        </a:fillRef>
        <a:effectRef idx="2">
          <a:scrgbClr r="0" g="0" b="0"/>
        </a:effectRef>
        <a:fontRef idx="minor"/>
      </dsp:style>
      <dsp:txBody>
        <a:bodyPr spcFirstLastPara="0" vert="horz" wrap="square" lIns="28742" tIns="74162" rIns="28742" bIns="74162" numCol="1" spcCol="1270" anchor="ctr" anchorCtr="0">
          <a:noAutofit/>
        </a:bodyPr>
        <a:lstStyle/>
        <a:p>
          <a:pPr marL="0" lvl="0" indent="0" algn="ctr" defTabSz="622300">
            <a:lnSpc>
              <a:spcPct val="90000"/>
            </a:lnSpc>
            <a:spcBef>
              <a:spcPct val="0"/>
            </a:spcBef>
            <a:spcAft>
              <a:spcPct val="35000"/>
            </a:spcAft>
            <a:buNone/>
          </a:pPr>
          <a:r>
            <a:rPr lang="en-US" sz="1400" kern="1200" dirty="0"/>
            <a:t>4:</a:t>
          </a:r>
        </a:p>
      </dsp:txBody>
      <dsp:txXfrm>
        <a:off x="0" y="2388988"/>
        <a:ext cx="543163" cy="75079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724334F-E84A-46C5-8858-6E4C97DE521A}">
      <dsp:nvSpPr>
        <dsp:cNvPr id="0" name=""/>
        <dsp:cNvSpPr/>
      </dsp:nvSpPr>
      <dsp:spPr>
        <a:xfrm>
          <a:off x="620352" y="129617"/>
          <a:ext cx="879051" cy="87905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B371894-B470-4AAF-8FFB-BB97692116DA}">
      <dsp:nvSpPr>
        <dsp:cNvPr id="0" name=""/>
        <dsp:cNvSpPr/>
      </dsp:nvSpPr>
      <dsp:spPr>
        <a:xfrm>
          <a:off x="83154" y="1441807"/>
          <a:ext cx="1953448" cy="157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b="0" i="0" kern="1200"/>
            <a:t>The main unit’s ESP-32 board the transmitting as well as the data collection.</a:t>
          </a:r>
          <a:endParaRPr lang="en-US" sz="1100" kern="1200"/>
        </a:p>
      </dsp:txBody>
      <dsp:txXfrm>
        <a:off x="83154" y="1441807"/>
        <a:ext cx="1953448" cy="1575000"/>
      </dsp:txXfrm>
    </dsp:sp>
    <dsp:sp modelId="{E4E70680-1689-438A-818B-0A864B9E3DE3}">
      <dsp:nvSpPr>
        <dsp:cNvPr id="0" name=""/>
        <dsp:cNvSpPr/>
      </dsp:nvSpPr>
      <dsp:spPr>
        <a:xfrm>
          <a:off x="2915655" y="129617"/>
          <a:ext cx="879051" cy="87905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BEFD1B8-B500-4656-81AB-EFC85FE4FEAD}">
      <dsp:nvSpPr>
        <dsp:cNvPr id="0" name=""/>
        <dsp:cNvSpPr/>
      </dsp:nvSpPr>
      <dsp:spPr>
        <a:xfrm>
          <a:off x="2378456" y="1441807"/>
          <a:ext cx="1953448" cy="157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b="0" i="0" kern="1200"/>
            <a:t>By utilizing the Arduino library “BluetoothSerial” the DEVKIT can transmit serial communications through a Bluetooth connection. The device name is “CyberinetV1X” and currently requires no password to connect.</a:t>
          </a:r>
          <a:endParaRPr lang="en-US" sz="1100" kern="1200"/>
        </a:p>
      </dsp:txBody>
      <dsp:txXfrm>
        <a:off x="2378456" y="1441807"/>
        <a:ext cx="1953448" cy="1575000"/>
      </dsp:txXfrm>
    </dsp:sp>
    <dsp:sp modelId="{57765741-A42C-4FF4-8D3B-255658D22019}">
      <dsp:nvSpPr>
        <dsp:cNvPr id="0" name=""/>
        <dsp:cNvSpPr/>
      </dsp:nvSpPr>
      <dsp:spPr>
        <a:xfrm>
          <a:off x="5210957" y="129617"/>
          <a:ext cx="879051" cy="87905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647D9DD-9169-4675-8BDD-EAB8BA3171E6}">
      <dsp:nvSpPr>
        <dsp:cNvPr id="0" name=""/>
        <dsp:cNvSpPr/>
      </dsp:nvSpPr>
      <dsp:spPr>
        <a:xfrm>
          <a:off x="4673758" y="1441807"/>
          <a:ext cx="1953448" cy="157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a:t>These values can be read by any serial terminal program on the host device. The Max objects utilize an additional node script to receive the data more reliably.</a:t>
          </a:r>
        </a:p>
      </dsp:txBody>
      <dsp:txXfrm>
        <a:off x="4673758" y="1441807"/>
        <a:ext cx="1953448" cy="1575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B12944-C429-0246-97B4-855BCF7C06C7}">
      <dsp:nvSpPr>
        <dsp:cNvPr id="0" name=""/>
        <dsp:cNvSpPr/>
      </dsp:nvSpPr>
      <dsp:spPr>
        <a:xfrm>
          <a:off x="0" y="786631"/>
          <a:ext cx="1983730" cy="1259668"/>
        </a:xfrm>
        <a:prstGeom prst="roundRect">
          <a:avLst>
            <a:gd name="adj" fmla="val 10000"/>
          </a:avLst>
        </a:prstGeom>
        <a:solidFill>
          <a:schemeClr val="lt1">
            <a:hueOff val="0"/>
            <a:satOff val="0"/>
            <a:lumOff val="0"/>
            <a:alphaOff val="0"/>
          </a:schemeClr>
        </a:solidFill>
        <a:ln w="19050" cap="rnd"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CECB30F-2FE3-634C-9083-948C8D794192}">
      <dsp:nvSpPr>
        <dsp:cNvPr id="0" name=""/>
        <dsp:cNvSpPr/>
      </dsp:nvSpPr>
      <dsp:spPr>
        <a:xfrm>
          <a:off x="220414" y="996025"/>
          <a:ext cx="1983730" cy="1259668"/>
        </a:xfrm>
        <a:prstGeom prst="roundRect">
          <a:avLst>
            <a:gd name="adj" fmla="val 10000"/>
          </a:avLst>
        </a:prstGeom>
        <a:solidFill>
          <a:schemeClr val="dk1">
            <a:alpha val="90000"/>
            <a:tint val="40000"/>
            <a:hueOff val="0"/>
            <a:satOff val="0"/>
            <a:lumOff val="0"/>
            <a:alphaOff val="0"/>
          </a:schemeClr>
        </a:solidFill>
        <a:ln w="19050" cap="rnd" cmpd="sng" algn="ctr">
          <a:solidFill>
            <a:schemeClr val="dk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b="0" i="0" kern="1200" dirty="0"/>
            <a:t>Cyberinet units will be available for purchase at a future date.</a:t>
          </a:r>
          <a:endParaRPr lang="en-US" sz="1700" kern="1200" dirty="0"/>
        </a:p>
      </dsp:txBody>
      <dsp:txXfrm>
        <a:off x="257308" y="1032919"/>
        <a:ext cx="1909942" cy="1185880"/>
      </dsp:txXfrm>
    </dsp:sp>
    <dsp:sp modelId="{C97F450A-BB62-2D43-8860-92995D3B910A}">
      <dsp:nvSpPr>
        <dsp:cNvPr id="0" name=""/>
        <dsp:cNvSpPr/>
      </dsp:nvSpPr>
      <dsp:spPr>
        <a:xfrm>
          <a:off x="2424559" y="786631"/>
          <a:ext cx="1983730" cy="1259668"/>
        </a:xfrm>
        <a:prstGeom prst="roundRect">
          <a:avLst>
            <a:gd name="adj" fmla="val 10000"/>
          </a:avLst>
        </a:prstGeom>
        <a:solidFill>
          <a:schemeClr val="lt1">
            <a:hueOff val="0"/>
            <a:satOff val="0"/>
            <a:lumOff val="0"/>
            <a:alphaOff val="0"/>
          </a:schemeClr>
        </a:solidFill>
        <a:ln w="19050" cap="rnd"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4EF1D12-C3F5-C446-957C-5D1488A6C246}">
      <dsp:nvSpPr>
        <dsp:cNvPr id="0" name=""/>
        <dsp:cNvSpPr/>
      </dsp:nvSpPr>
      <dsp:spPr>
        <a:xfrm>
          <a:off x="2644973" y="996025"/>
          <a:ext cx="1983730" cy="1259668"/>
        </a:xfrm>
        <a:prstGeom prst="roundRect">
          <a:avLst>
            <a:gd name="adj" fmla="val 10000"/>
          </a:avLst>
        </a:prstGeom>
        <a:solidFill>
          <a:schemeClr val="dk1">
            <a:alpha val="90000"/>
            <a:tint val="40000"/>
            <a:hueOff val="0"/>
            <a:satOff val="0"/>
            <a:lumOff val="0"/>
            <a:alphaOff val="0"/>
          </a:schemeClr>
        </a:solidFill>
        <a:ln w="19050" cap="rnd" cmpd="sng" algn="ctr">
          <a:solidFill>
            <a:schemeClr val="dk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b="0" i="0" kern="1200" dirty="0"/>
            <a:t>All materials are open-source.</a:t>
          </a:r>
          <a:endParaRPr lang="en-US" sz="1700" kern="1200" dirty="0"/>
        </a:p>
      </dsp:txBody>
      <dsp:txXfrm>
        <a:off x="2681867" y="1032919"/>
        <a:ext cx="1909942" cy="1185880"/>
      </dsp:txXfrm>
    </dsp:sp>
    <dsp:sp modelId="{9F8AC5F1-D8D3-E947-B1BB-B8FFE04FBC60}">
      <dsp:nvSpPr>
        <dsp:cNvPr id="0" name=""/>
        <dsp:cNvSpPr/>
      </dsp:nvSpPr>
      <dsp:spPr>
        <a:xfrm>
          <a:off x="4849118" y="786631"/>
          <a:ext cx="1983730" cy="1259668"/>
        </a:xfrm>
        <a:prstGeom prst="roundRect">
          <a:avLst>
            <a:gd name="adj" fmla="val 10000"/>
          </a:avLst>
        </a:prstGeom>
        <a:solidFill>
          <a:schemeClr val="lt1">
            <a:hueOff val="0"/>
            <a:satOff val="0"/>
            <a:lumOff val="0"/>
            <a:alphaOff val="0"/>
          </a:schemeClr>
        </a:solidFill>
        <a:ln w="19050" cap="rnd"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D92848F-57C8-014F-88C9-36D696B68E5C}">
      <dsp:nvSpPr>
        <dsp:cNvPr id="0" name=""/>
        <dsp:cNvSpPr/>
      </dsp:nvSpPr>
      <dsp:spPr>
        <a:xfrm>
          <a:off x="5069533" y="996025"/>
          <a:ext cx="1983730" cy="1259668"/>
        </a:xfrm>
        <a:prstGeom prst="roundRect">
          <a:avLst>
            <a:gd name="adj" fmla="val 10000"/>
          </a:avLst>
        </a:prstGeom>
        <a:solidFill>
          <a:schemeClr val="dk1">
            <a:alpha val="90000"/>
            <a:tint val="40000"/>
            <a:hueOff val="0"/>
            <a:satOff val="0"/>
            <a:lumOff val="0"/>
            <a:alphaOff val="0"/>
          </a:schemeClr>
        </a:solidFill>
        <a:ln w="19050" cap="rnd" cmpd="sng" algn="ctr">
          <a:solidFill>
            <a:schemeClr val="dk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t>A person can build their own unit using the online resources.</a:t>
          </a:r>
        </a:p>
      </dsp:txBody>
      <dsp:txXfrm>
        <a:off x="5106427" y="1032919"/>
        <a:ext cx="1909942" cy="1185880"/>
      </dsp:txXfrm>
    </dsp:sp>
  </dsp:spTree>
</dsp:drawing>
</file>

<file path=ppt/diagrams/layout1.xml><?xml version="1.0" encoding="utf-8"?>
<dgm:layoutDef xmlns:dgm="http://schemas.openxmlformats.org/drawingml/2006/diagram" xmlns:a="http://schemas.openxmlformats.org/drawingml/2006/main" uniqueId="urn:microsoft.com/office/officeart/2016/7/layout/VerticalHollowActionList">
  <dgm:title val="Vertical Hollow Action List"/>
  <dgm:desc val="Use to show non-sequential or grouped lists of information. Works well with large amounts of text. All text has the same level of emphasis, and direction is not implied."/>
  <dgm:catLst>
    <dgm:cat type="list"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 modelId="5">
          <dgm:prSet phldr="1"/>
        </dgm:pt>
        <dgm:pt modelId="51">
          <dgm:prSet phldr="1"/>
        </dgm:pt>
      </dgm:ptLst>
      <dgm:cxnLst>
        <dgm:cxn modelId="4" srcId="0" destId="1" srcOrd="0" destOrd="0"/>
        <dgm:cxn modelId="5" srcId="0" destId="2" srcOrd="1" destOrd="0"/>
        <dgm:cxn modelId="6" srcId="0" destId="3" srcOrd="2" destOrd="0"/>
        <dgm:cxn modelId="7" srcId="0" destId="4" srcOrd="3" destOrd="0"/>
        <dgm:cxn modelId="8" srcId="0" destId="5" srcOrd="4" destOrd="0"/>
        <dgm:cxn modelId="13" srcId="1" destId="11" srcOrd="0" destOrd="0"/>
        <dgm:cxn modelId="23" srcId="2" destId="21" srcOrd="0" destOrd="0"/>
        <dgm:cxn modelId="33" srcId="3" destId="31" srcOrd="0" destOrd="0"/>
        <dgm:cxn modelId="43" srcId="4" destId="41" srcOrd="0" destOrd="0"/>
        <dgm:cxn modelId="53" srcId="5" destId="5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6"/>
      <dgm:constr type="primFontSz" for="des" forName="parentText" op="equ" val="28"/>
      <dgm:constr type="primFontSz" for="des" forName="descendantText" refType="primFontSz" refFor="des" refForName="parentText" op="lte" fact="0.82"/>
      <dgm:constr type="primFontSz" for="des" forName="parentText" refType="primFontSz" refFor="des" refForName="descendantText" op="lte" fact="1.25"/>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2"/>
          <dgm:constr type="w" for="ch" forName="descendantText" refType="w" fact="0.8"/>
          <dgm:constr type="h" for="ch" forName="parentText" refType="h"/>
          <dgm:constr type="h" for="ch" forName="descendantText" refType="h" refFor="ch" refForName="parentText"/>
        </dgm:constrLst>
        <dgm:ruleLst/>
        <dgm:layoutNode name="parentText" styleLbl="solidFgAcc1">
          <dgm:varLst>
            <dgm:chMax val="1"/>
            <dgm:bulletEnabled/>
          </dgm:varLst>
          <dgm:alg type="tx"/>
          <dgm:shape xmlns:r="http://schemas.openxmlformats.org/officeDocument/2006/relationships" type="rect" r:blip="" zOrderOff="3">
            <dgm:adjLst/>
          </dgm:shape>
          <dgm:presOf axis="self" ptType="node"/>
          <dgm:constrLst>
            <dgm:constr type="tMarg" refType="h" fact="0.28"/>
            <dgm:constr type="bMarg" refType="h" fact="0.28"/>
            <dgm:constr type="lMarg" refType="w" fact="0.15"/>
            <dgm:constr type="rMarg" refType="w" fact="0.15"/>
          </dgm:constrLst>
          <dgm:ruleLst>
            <dgm:rule type="primFontSz" val="15" fact="NaN" max="NaN"/>
          </dgm:ruleLst>
        </dgm:layoutNode>
        <dgm:layoutNode name="descendantText" styleLbl="alignNode1">
          <dgm:varLst>
            <dgm:bulletEnabled/>
          </dgm:varLst>
          <dgm:alg type="tx">
            <dgm:param type="stBulletLvl" val="0"/>
            <dgm:param type="parTxLTRAlign" val="l"/>
            <dgm:param type="shpTxLTRAlignCh" val="l"/>
            <dgm:param type="parTxRTLAlign" val="r"/>
            <dgm:param type="shpTxRTLAlignCh" val="r"/>
          </dgm:alg>
          <dgm:choose name="Name10">
            <dgm:if name="Name11" func="var" arg="dir" op="equ" val="norm">
              <dgm:shape xmlns:r="http://schemas.openxmlformats.org/officeDocument/2006/relationships" type="rect" r:blip="">
                <dgm:adjLst/>
              </dgm:shape>
            </dgm:if>
            <dgm:else name="Name12">
              <dgm:shape xmlns:r="http://schemas.openxmlformats.org/officeDocument/2006/relationships" type="rect" r:blip="">
                <dgm:adjLst/>
              </dgm:shape>
            </dgm:else>
          </dgm:choose>
          <dgm:presOf axis="des" ptType="node"/>
          <dgm:constrLst>
            <dgm:constr type="primFontSz" val="24"/>
            <dgm:constr type="lMarg" refType="w" fact="0.055"/>
            <dgm:constr type="rMarg" refType="w" fact="0.055"/>
            <dgm:constr type="tMarg" refType="h" fact="0.72"/>
            <dgm:constr type="bMarg" refType="h" fact="0.72"/>
          </dgm:constrLst>
          <dgm:ruleLst>
            <dgm:rule type="primFontSz" val="11" fact="NaN" max="NaN"/>
          </dgm:ruleLst>
        </dgm:layoutNod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dirty="0"/>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Futura Medium" panose="020B0602020204020303" pitchFamily="34" charset="-79"/>
        <a:ea typeface="Futura Medium" panose="020B0602020204020303" pitchFamily="34" charset="-79"/>
        <a:cs typeface="Futura Medium" panose="020B0602020204020303" pitchFamily="34" charset="-79"/>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Greeting</a:t>
            </a:r>
          </a:p>
          <a:p>
            <a:r>
              <a:rPr lang="en-US" dirty="0"/>
              <a:t>Introduce myself</a:t>
            </a:r>
          </a:p>
          <a:p>
            <a:r>
              <a:rPr lang="en-US" dirty="0"/>
              <a:t>Mention Streaming and online resources</a:t>
            </a:r>
          </a:p>
          <a:p>
            <a:endParaRPr lang="en-US" dirty="0"/>
          </a:p>
        </p:txBody>
      </p:sp>
    </p:spTree>
    <p:extLst>
      <p:ext uri="{BB962C8B-B14F-4D97-AF65-F5344CB8AC3E}">
        <p14:creationId xmlns:p14="http://schemas.microsoft.com/office/powerpoint/2010/main" val="15004135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18ae470f0f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18ae470f0f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More practical/artistic</a:t>
            </a:r>
            <a:endParaRPr dirty="0"/>
          </a:p>
        </p:txBody>
      </p:sp>
    </p:spTree>
    <p:extLst>
      <p:ext uri="{BB962C8B-B14F-4D97-AF65-F5344CB8AC3E}">
        <p14:creationId xmlns:p14="http://schemas.microsoft.com/office/powerpoint/2010/main" val="10905565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We know what it is, now lets look at how its made.</a:t>
            </a:r>
          </a:p>
        </p:txBody>
      </p:sp>
    </p:spTree>
    <p:extLst>
      <p:ext uri="{BB962C8B-B14F-4D97-AF65-F5344CB8AC3E}">
        <p14:creationId xmlns:p14="http://schemas.microsoft.com/office/powerpoint/2010/main" val="28427298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18ae470f0f8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18ae470f0f8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Keep this slide short. Spend more time on the images slide.</a:t>
            </a: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1a66f3abf2f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1a66f3abf2f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Why were sensors chosen instead of other ones?</a:t>
            </a:r>
          </a:p>
          <a:p>
            <a:pPr marL="0" lvl="0" indent="0" algn="l" rtl="0">
              <a:spcBef>
                <a:spcPts val="0"/>
              </a:spcBef>
              <a:spcAft>
                <a:spcPts val="0"/>
              </a:spcAft>
              <a:buNone/>
            </a:pPr>
            <a:r>
              <a:rPr lang="en-US" dirty="0"/>
              <a:t>Gyro vs distance vs light etc.</a:t>
            </a:r>
          </a:p>
          <a:p>
            <a:pPr marL="0" lvl="0" indent="0" algn="l" rtl="0">
              <a:spcBef>
                <a:spcPts val="0"/>
              </a:spcBef>
              <a:spcAft>
                <a:spcPts val="0"/>
              </a:spcAft>
              <a:buNone/>
            </a:pPr>
            <a:r>
              <a:rPr lang="en-US" dirty="0"/>
              <a:t>They make sense for the physical act of playing clarinet</a:t>
            </a: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16bb97b5f0a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 name="Google Shape;74;g16bb97b5f0a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Didn’t start with these specific parts. Began on a breadboard and tested various components until I found ones I liked.</a:t>
            </a:r>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Big original hand made circuit board. Green is original printed version of the hand made circuit. Buttons are purple.</a:t>
            </a: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16bb97b5f0a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16bb97b5f0a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Current PCB decision. </a:t>
            </a:r>
          </a:p>
          <a:p>
            <a:pPr marL="0" lvl="0" indent="0" algn="l" rtl="0">
              <a:spcBef>
                <a:spcPts val="0"/>
              </a:spcBef>
              <a:spcAft>
                <a:spcPts val="0"/>
              </a:spcAft>
              <a:buNone/>
            </a:pPr>
            <a:r>
              <a:rPr lang="en-US" dirty="0"/>
              <a:t>White outlines indicate which side the component is on. </a:t>
            </a:r>
          </a:p>
          <a:p>
            <a:pPr marL="0" lvl="0" indent="0" algn="l" rtl="0">
              <a:spcBef>
                <a:spcPts val="0"/>
              </a:spcBef>
              <a:spcAft>
                <a:spcPts val="0"/>
              </a:spcAft>
              <a:buNone/>
            </a:pPr>
            <a:r>
              <a:rPr lang="en-US" dirty="0"/>
              <a:t>Used to connect everything once they are soldered into place.</a:t>
            </a:r>
          </a:p>
          <a:p>
            <a:pPr marL="0" lvl="0" indent="0" algn="l" rtl="0">
              <a:spcBef>
                <a:spcPts val="0"/>
              </a:spcBef>
              <a:spcAft>
                <a:spcPts val="0"/>
              </a:spcAft>
              <a:buNone/>
            </a:pPr>
            <a:r>
              <a:rPr lang="en-US" dirty="0"/>
              <a:t>6 pins at bottom are used to connect to an optional expansion via USB C.</a:t>
            </a: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18ae470f0f8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18ae470f0f8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1a66f3abf2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1a66f3abf2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860128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1a66f3abf2f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1a66f3abf2f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807872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Basically move from smaller to larger</a:t>
            </a:r>
          </a:p>
          <a:p>
            <a:r>
              <a:rPr lang="en-US" dirty="0"/>
              <a:t>Start with SMD</a:t>
            </a:r>
          </a:p>
          <a:p>
            <a:r>
              <a:rPr lang="en-US" dirty="0"/>
              <a:t>Be sure not to cover up areas I need to access with future components</a:t>
            </a:r>
          </a:p>
          <a:p>
            <a:r>
              <a:rPr lang="en-US" dirty="0"/>
              <a:t>Test each chip’s connection</a:t>
            </a:r>
          </a:p>
          <a:p>
            <a:r>
              <a:rPr lang="en-US" dirty="0"/>
              <a:t>Clip excess leads once connected.</a:t>
            </a:r>
          </a:p>
        </p:txBody>
      </p:sp>
    </p:spTree>
    <p:extLst>
      <p:ext uri="{BB962C8B-B14F-4D97-AF65-F5344CB8AC3E}">
        <p14:creationId xmlns:p14="http://schemas.microsoft.com/office/powerpoint/2010/main" val="34026507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Greeting</a:t>
            </a:r>
          </a:p>
          <a:p>
            <a:r>
              <a:rPr lang="en-US" dirty="0"/>
              <a:t>Introduce myself</a:t>
            </a:r>
          </a:p>
          <a:p>
            <a:r>
              <a:rPr lang="en-US" dirty="0"/>
              <a:t>Mention Streaming and online resources</a:t>
            </a:r>
          </a:p>
          <a:p>
            <a:r>
              <a:rPr lang="en-US" dirty="0"/>
              <a:t>Be Sure to mention that this is an augmented Instrument</a:t>
            </a:r>
          </a:p>
        </p:txBody>
      </p:sp>
    </p:spTree>
    <p:extLst>
      <p:ext uri="{BB962C8B-B14F-4D97-AF65-F5344CB8AC3E}">
        <p14:creationId xmlns:p14="http://schemas.microsoft.com/office/powerpoint/2010/main" val="19355701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16bb97b5f0a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16bb97b5f0a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Just a quick reminder about these components going onto the main PCB</a:t>
            </a:r>
          </a:p>
          <a:p>
            <a:pPr marL="0" lvl="0" indent="0" algn="l" rtl="0">
              <a:spcBef>
                <a:spcPts val="0"/>
              </a:spcBef>
              <a:spcAft>
                <a:spcPts val="0"/>
              </a:spcAft>
              <a:buNone/>
            </a:pPr>
            <a:r>
              <a:rPr lang="en-US" dirty="0"/>
              <a:t>Keep o screen for les than 10 seconds</a:t>
            </a:r>
            <a:endParaRPr dirty="0"/>
          </a:p>
        </p:txBody>
      </p:sp>
    </p:spTree>
    <p:extLst>
      <p:ext uri="{BB962C8B-B14F-4D97-AF65-F5344CB8AC3E}">
        <p14:creationId xmlns:p14="http://schemas.microsoft.com/office/powerpoint/2010/main" val="18856279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16ba9747e1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16ba9747e1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Full unit is approximately 62x30 mm (2.4x1.2in)</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Building units</a:t>
            </a:r>
          </a:p>
          <a:p>
            <a:pPr marL="0" lvl="0" indent="0" algn="l" rtl="0">
              <a:spcBef>
                <a:spcPts val="0"/>
              </a:spcBef>
              <a:spcAft>
                <a:spcPts val="0"/>
              </a:spcAft>
              <a:buNone/>
            </a:pPr>
            <a:r>
              <a:rPr lang="en-US" dirty="0"/>
              <a:t>Case draft on 3D printer</a:t>
            </a:r>
          </a:p>
          <a:p>
            <a:pPr marL="0" lvl="0" indent="0" algn="l" rtl="0">
              <a:spcBef>
                <a:spcPts val="0"/>
              </a:spcBef>
              <a:spcAft>
                <a:spcPts val="0"/>
              </a:spcAft>
              <a:buNone/>
            </a:pPr>
            <a:r>
              <a:rPr lang="en-US" dirty="0"/>
              <a:t>Completed unit on right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Now we have talked about what the Cyberinet it, and How its made. So lets look at… </a:t>
            </a:r>
            <a:endParaRPr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16bb97b5f0a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16bb97b5f0a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Three main categories:</a:t>
            </a:r>
          </a:p>
          <a:p>
            <a:pPr marL="0" lvl="0" indent="0" algn="l" rtl="0">
              <a:spcBef>
                <a:spcPts val="0"/>
              </a:spcBef>
              <a:spcAft>
                <a:spcPts val="0"/>
              </a:spcAft>
              <a:buNone/>
            </a:pPr>
            <a:r>
              <a:rPr lang="en-US" dirty="0"/>
              <a:t>Collect Data</a:t>
            </a:r>
          </a:p>
          <a:p>
            <a:pPr marL="0" lvl="0" indent="0" algn="l" rtl="0">
              <a:spcBef>
                <a:spcPts val="0"/>
              </a:spcBef>
              <a:spcAft>
                <a:spcPts val="0"/>
              </a:spcAft>
              <a:buNone/>
            </a:pPr>
            <a:r>
              <a:rPr lang="en-US" dirty="0"/>
              <a:t>Transmit Data</a:t>
            </a:r>
          </a:p>
          <a:p>
            <a:pPr marL="0" lvl="0" indent="0" algn="l" rtl="0">
              <a:spcBef>
                <a:spcPts val="0"/>
              </a:spcBef>
              <a:spcAft>
                <a:spcPts val="0"/>
              </a:spcAft>
              <a:buNone/>
            </a:pPr>
            <a:r>
              <a:rPr lang="en-US" dirty="0"/>
              <a:t>Apply Data</a:t>
            </a:r>
            <a:endParaRPr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18ae470f0f8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18ae470f0f8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Microcontroller manages Sensor Data.</a:t>
            </a:r>
          </a:p>
          <a:p>
            <a:pPr marL="0" lvl="0" indent="0" algn="l" rtl="0">
              <a:spcBef>
                <a:spcPts val="0"/>
              </a:spcBef>
              <a:spcAft>
                <a:spcPts val="0"/>
              </a:spcAft>
              <a:buNone/>
            </a:pPr>
            <a:r>
              <a:rPr lang="en-US" dirty="0"/>
              <a:t>Programmed using the Arduino Language and IDE</a:t>
            </a:r>
            <a:endParaRPr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Each function collects and transmits data.</a:t>
            </a:r>
          </a:p>
          <a:p>
            <a:r>
              <a:rPr lang="en-US" dirty="0"/>
              <a:t>Contact sensor</a:t>
            </a:r>
          </a:p>
          <a:p>
            <a:r>
              <a:rPr lang="en-US" dirty="0"/>
              <a:t>Read data</a:t>
            </a:r>
          </a:p>
          <a:p>
            <a:r>
              <a:rPr lang="en-US" dirty="0"/>
              <a:t>Gyro has scaling for gravity and earth rotation</a:t>
            </a:r>
          </a:p>
          <a:p>
            <a:r>
              <a:rPr lang="en-US" dirty="0"/>
              <a:t>Transmit data via serial communication</a:t>
            </a:r>
          </a:p>
          <a:p>
            <a:r>
              <a:rPr lang="en-US" dirty="0"/>
              <a:t>LED turns on to indicate transmitting</a:t>
            </a:r>
          </a:p>
        </p:txBody>
      </p:sp>
    </p:spTree>
    <p:extLst>
      <p:ext uri="{BB962C8B-B14F-4D97-AF65-F5344CB8AC3E}">
        <p14:creationId xmlns:p14="http://schemas.microsoft.com/office/powerpoint/2010/main" val="234786752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18ae470f0f8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18ae470f0f8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Adds label to value and transmits them as a pair. Can be read by anything that can receive serial data. </a:t>
            </a:r>
            <a:endParaRPr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Before the next music example.</a:t>
            </a:r>
          </a:p>
        </p:txBody>
      </p:sp>
    </p:spTree>
    <p:extLst>
      <p:ext uri="{BB962C8B-B14F-4D97-AF65-F5344CB8AC3E}">
        <p14:creationId xmlns:p14="http://schemas.microsoft.com/office/powerpoint/2010/main" val="83568821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1a66f3abf2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1a66f3abf2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1a66f3abf2f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1a66f3abf2f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1a66f3abf2f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1a66f3abf2f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28679213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Final Large section of the presentation</a:t>
            </a:r>
          </a:p>
        </p:txBody>
      </p:sp>
    </p:spTree>
    <p:extLst>
      <p:ext uri="{BB962C8B-B14F-4D97-AF65-F5344CB8AC3E}">
        <p14:creationId xmlns:p14="http://schemas.microsoft.com/office/powerpoint/2010/main" val="199771284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18ae470f0f8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18ae470f0f8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Looking to streamline this step in future revisions.</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02875122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18ae470f0f8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18ae470f0f8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More slight alterations to the sound and simple effects for now.</a:t>
            </a:r>
          </a:p>
          <a:p>
            <a:pPr marL="0" lvl="0" indent="0" algn="l" rtl="0">
              <a:spcBef>
                <a:spcPts val="0"/>
              </a:spcBef>
              <a:spcAft>
                <a:spcPts val="0"/>
              </a:spcAft>
              <a:buNone/>
            </a:pPr>
            <a:r>
              <a:rPr lang="en-US" dirty="0"/>
              <a:t>All patches have the CNET prefix.</a:t>
            </a:r>
          </a:p>
          <a:p>
            <a:pPr marL="0" lvl="0" indent="0" algn="l" rtl="0">
              <a:spcBef>
                <a:spcPts val="0"/>
              </a:spcBef>
              <a:spcAft>
                <a:spcPts val="0"/>
              </a:spcAft>
              <a:buNone/>
            </a:pPr>
            <a:r>
              <a:rPr lang="en-US" dirty="0"/>
              <a:t>A few screenshots of the audio effects are in the same folder as the program.</a:t>
            </a:r>
            <a:endParaRPr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18c49409ed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18c49409ed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9515142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18c49409ed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18c49409ed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Designed to walk the user through the steps of connecting and communicating with the Cyberinet.</a:t>
            </a:r>
          </a:p>
          <a:p>
            <a:pPr marL="0" lvl="0" indent="0" algn="l" rtl="0">
              <a:spcBef>
                <a:spcPts val="0"/>
              </a:spcBef>
              <a:spcAft>
                <a:spcPts val="0"/>
              </a:spcAft>
              <a:buNone/>
            </a:pPr>
            <a:r>
              <a:rPr lang="en-US" dirty="0"/>
              <a:t>Only need to install the node elements the first time, which is why it is labeled as step 0.</a:t>
            </a:r>
            <a:endParaRPr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Implement the </a:t>
            </a:r>
            <a:r>
              <a:rPr lang="en-US" dirty="0" err="1"/>
              <a:t>CNET.receive</a:t>
            </a:r>
            <a:r>
              <a:rPr lang="en-US" dirty="0"/>
              <a:t> object to utilize Cyberinet in any max patch.</a:t>
            </a:r>
          </a:p>
          <a:p>
            <a:r>
              <a:rPr lang="en-US" dirty="0"/>
              <a:t>Can be put into any max patch.</a:t>
            </a:r>
          </a:p>
          <a:p>
            <a:r>
              <a:rPr lang="en-US" dirty="0"/>
              <a:t>Values are scaled from 0-1 except the temperature.</a:t>
            </a:r>
          </a:p>
        </p:txBody>
      </p:sp>
    </p:spTree>
    <p:extLst>
      <p:ext uri="{BB962C8B-B14F-4D97-AF65-F5344CB8AC3E}">
        <p14:creationId xmlns:p14="http://schemas.microsoft.com/office/powerpoint/2010/main" val="96145102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Inside </a:t>
            </a:r>
            <a:r>
              <a:rPr lang="en-US" dirty="0" err="1"/>
              <a:t>CNET.receive</a:t>
            </a:r>
            <a:endParaRPr lang="en-US" dirty="0"/>
          </a:p>
          <a:p>
            <a:r>
              <a:rPr lang="en-US" dirty="0"/>
              <a:t>Bangs and toggles to the inlets set the values.</a:t>
            </a:r>
          </a:p>
          <a:p>
            <a:r>
              <a:rPr lang="en-US" dirty="0"/>
              <a:t>Intended to remove the need for memorizing specific message commands.</a:t>
            </a:r>
          </a:p>
          <a:p>
            <a:r>
              <a:rPr lang="en-US" dirty="0"/>
              <a:t>Values are received, </a:t>
            </a:r>
            <a:r>
              <a:rPr lang="en-US" dirty="0" err="1"/>
              <a:t>sclaed</a:t>
            </a:r>
            <a:r>
              <a:rPr lang="en-US" dirty="0"/>
              <a:t>, and output from the corresponding outlet.</a:t>
            </a:r>
          </a:p>
        </p:txBody>
      </p:sp>
    </p:spTree>
    <p:extLst>
      <p:ext uri="{BB962C8B-B14F-4D97-AF65-F5344CB8AC3E}">
        <p14:creationId xmlns:p14="http://schemas.microsoft.com/office/powerpoint/2010/main" val="352197199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18ae470f0f8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18ae470f0f8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Cyberinet is intended for use with Max but is not paired to it. Can be used with any program that can access serial communications.</a:t>
            </a:r>
            <a:endParaRPr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18ae470f0f8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18ae470f0f8_0_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Were can you find the resources?</a:t>
            </a:r>
            <a:endParaRPr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16bb97b5f0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16bb97b5f0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QR Code from earlier directs to a folder in the </a:t>
            </a:r>
            <a:r>
              <a:rPr lang="en-US" dirty="0" err="1"/>
              <a:t>github</a:t>
            </a:r>
            <a:r>
              <a:rPr lang="en-US" dirty="0"/>
              <a:t>.</a:t>
            </a: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50212119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Similar to Arduino. Products can be made with sufficient materials and skill, but purchasing will support future development.</a:t>
            </a:r>
          </a:p>
        </p:txBody>
      </p:sp>
    </p:spTree>
    <p:extLst>
      <p:ext uri="{BB962C8B-B14F-4D97-AF65-F5344CB8AC3E}">
        <p14:creationId xmlns:p14="http://schemas.microsoft.com/office/powerpoint/2010/main" val="151467418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1a66f3abf2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1a66f3abf2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Final music Performance.</a:t>
            </a:r>
            <a:endParaRPr dirty="0"/>
          </a:p>
        </p:txBody>
      </p:sp>
    </p:spTree>
    <p:extLst>
      <p:ext uri="{BB962C8B-B14F-4D97-AF65-F5344CB8AC3E}">
        <p14:creationId xmlns:p14="http://schemas.microsoft.com/office/powerpoint/2010/main" val="425214067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1a66f3abf2f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1a66f3abf2f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1a66f3abf2f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1a66f3abf2f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16ba9747e15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16ba9747e15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16ba9747e15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16ba9747e15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Prepare for lots of questions about this</a:t>
            </a:r>
          </a:p>
          <a:p>
            <a:r>
              <a:rPr lang="en-US" dirty="0"/>
              <a:t>Begin with the idea of improving the capabilities of instrument</a:t>
            </a:r>
          </a:p>
          <a:p>
            <a:r>
              <a:rPr lang="en-US" dirty="0"/>
              <a:t>Seeking new and altered timbres</a:t>
            </a:r>
          </a:p>
          <a:p>
            <a:r>
              <a:rPr lang="en-US" dirty="0"/>
              <a:t>Futurists seek to create and explore new sounds in music</a:t>
            </a:r>
          </a:p>
          <a:p>
            <a:r>
              <a:rPr lang="en-US" dirty="0"/>
              <a:t>Electrical alteration</a:t>
            </a:r>
          </a:p>
          <a:p>
            <a:r>
              <a:rPr lang="en-US" dirty="0"/>
              <a:t>Many new augmented instruments focus on this idea of improving an instruments’ features and timbres. Many of these include modern technology.</a:t>
            </a:r>
          </a:p>
          <a:p>
            <a:r>
              <a:rPr lang="en-US" dirty="0"/>
              <a:t>End with “How does the Cyberinet fit into the history of Augmented Instruments?”</a:t>
            </a:r>
          </a:p>
        </p:txBody>
      </p:sp>
    </p:spTree>
    <p:extLst>
      <p:ext uri="{BB962C8B-B14F-4D97-AF65-F5344CB8AC3E}">
        <p14:creationId xmlns:p14="http://schemas.microsoft.com/office/powerpoint/2010/main" val="30816709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16ba9747e15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16ba9747e15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Cyberinet utilizes Cybernetic concepts and technology to Augment the Clarinet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Cyberinet = Cybernetic + Clarinet</a:t>
            </a: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Story about turning a wheel to move a boat and avoid rocks</a:t>
            </a:r>
          </a:p>
        </p:txBody>
      </p:sp>
    </p:spTree>
    <p:extLst>
      <p:ext uri="{BB962C8B-B14F-4D97-AF65-F5344CB8AC3E}">
        <p14:creationId xmlns:p14="http://schemas.microsoft.com/office/powerpoint/2010/main" val="40857174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991862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18ae470f0f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18ae470f0f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66216" y="1085850"/>
            <a:ext cx="6619244" cy="2497186"/>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866216" y="3583035"/>
            <a:ext cx="6619244" cy="646065"/>
          </a:xfrm>
        </p:spPr>
        <p:txBody>
          <a:bodyPr anchor="t"/>
          <a:lstStyle>
            <a:lvl1pPr marL="0" indent="0" algn="l">
              <a:buNone/>
              <a:defRPr cap="all">
                <a:solidFill>
                  <a:schemeClr val="bg2">
                    <a:lumMod val="40000"/>
                    <a:lumOff val="60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3831661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6217" y="3600440"/>
            <a:ext cx="6619243" cy="425054"/>
          </a:xfrm>
        </p:spPr>
        <p:txBody>
          <a:bodyPr anchor="b">
            <a:normAutofit/>
          </a:bodyPr>
          <a:lstStyle>
            <a:lvl1pPr algn="l">
              <a:defRPr sz="18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866216" y="514350"/>
            <a:ext cx="6619244" cy="27305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4" name="Text Placeholder 3"/>
          <p:cNvSpPr>
            <a:spLocks noGrp="1"/>
          </p:cNvSpPr>
          <p:nvPr>
            <p:ph type="body" sz="half" idx="2"/>
          </p:nvPr>
        </p:nvSpPr>
        <p:spPr>
          <a:xfrm>
            <a:off x="866217" y="4025494"/>
            <a:ext cx="6619242" cy="370284"/>
          </a:xfrm>
        </p:spPr>
        <p:txBody>
          <a:bodyPr>
            <a:normAutofit/>
          </a:bodyPr>
          <a:lstStyle>
            <a:lvl1pPr marL="0" indent="0">
              <a:buNone/>
              <a:defRPr sz="9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41973508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66216" y="1085850"/>
            <a:ext cx="6619244" cy="1485900"/>
          </a:xfrm>
        </p:spPr>
        <p:txBody>
          <a:bodyPr/>
          <a:lstStyle>
            <a:lvl1pPr>
              <a:defRPr sz="3600"/>
            </a:lvl1pPr>
          </a:lstStyle>
          <a:p>
            <a:r>
              <a:rPr lang="en-US"/>
              <a:t>Click to edit Master title style</a:t>
            </a:r>
            <a:endParaRPr lang="en-US" dirty="0"/>
          </a:p>
        </p:txBody>
      </p:sp>
      <p:sp>
        <p:nvSpPr>
          <p:cNvPr id="8" name="Text Placeholder 3"/>
          <p:cNvSpPr>
            <a:spLocks noGrp="1"/>
          </p:cNvSpPr>
          <p:nvPr>
            <p:ph type="body" sz="half" idx="2"/>
          </p:nvPr>
        </p:nvSpPr>
        <p:spPr>
          <a:xfrm>
            <a:off x="866216" y="2743200"/>
            <a:ext cx="6619244" cy="1771650"/>
          </a:xfrm>
        </p:spPr>
        <p:txBody>
          <a:bodyPr anchor="ctr">
            <a:normAutofit/>
          </a:bodyPr>
          <a:lstStyle>
            <a:lvl1pPr marL="0" indent="0">
              <a:buNone/>
              <a:defRPr sz="13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26529868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81101" y="1085850"/>
            <a:ext cx="5999486" cy="1742531"/>
          </a:xfrm>
        </p:spPr>
        <p:txBody>
          <a:bodyPr/>
          <a:lstStyle>
            <a:lvl1pPr>
              <a:defRPr sz="3600"/>
            </a:lvl1pPr>
          </a:lstStyle>
          <a:p>
            <a:r>
              <a:rPr lang="en-US"/>
              <a:t>Click to edit Master title style</a:t>
            </a:r>
            <a:endParaRPr lang="en-US" dirty="0"/>
          </a:p>
        </p:txBody>
      </p:sp>
      <p:sp>
        <p:nvSpPr>
          <p:cNvPr id="11" name="Text Placeholder 3"/>
          <p:cNvSpPr>
            <a:spLocks noGrp="1"/>
          </p:cNvSpPr>
          <p:nvPr>
            <p:ph type="body" sz="half" idx="14"/>
          </p:nvPr>
        </p:nvSpPr>
        <p:spPr>
          <a:xfrm>
            <a:off x="1447800" y="2828380"/>
            <a:ext cx="5459737" cy="256631"/>
          </a:xfrm>
        </p:spPr>
        <p:txBody>
          <a:bodyPr vert="horz" lIns="91440" tIns="45720" rIns="91440" bIns="45720" rtlCol="0" anchor="t">
            <a:normAutofit/>
          </a:bodyPr>
          <a:lstStyle>
            <a:lvl1pPr marL="0" indent="0">
              <a:buNone/>
              <a:defRPr lang="en-US" sz="1050" b="0" i="0" kern="1200" cap="small" dirty="0">
                <a:solidFill>
                  <a:schemeClr val="bg2">
                    <a:lumMod val="40000"/>
                    <a:lumOff val="60000"/>
                  </a:schemeClr>
                </a:solidFill>
                <a:latin typeface="+mj-lt"/>
                <a:ea typeface="+mj-ea"/>
                <a:cs typeface="+mj-cs"/>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marL="0" lvl="0" indent="0">
              <a:buNone/>
            </a:pPr>
            <a:r>
              <a:rPr lang="en-US"/>
              <a:t>Click to edit Master text styles</a:t>
            </a:r>
          </a:p>
        </p:txBody>
      </p:sp>
      <p:sp>
        <p:nvSpPr>
          <p:cNvPr id="10" name="Text Placeholder 3"/>
          <p:cNvSpPr>
            <a:spLocks noGrp="1"/>
          </p:cNvSpPr>
          <p:nvPr>
            <p:ph type="body" sz="half" idx="2"/>
          </p:nvPr>
        </p:nvSpPr>
        <p:spPr>
          <a:xfrm>
            <a:off x="866216" y="3262993"/>
            <a:ext cx="6619244" cy="1257300"/>
          </a:xfrm>
        </p:spPr>
        <p:txBody>
          <a:bodyPr anchor="ctr">
            <a:normAutofit/>
          </a:bodyPr>
          <a:lstStyle>
            <a:lvl1pPr marL="0" indent="0">
              <a:buNone/>
              <a:defRPr sz="13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
        <p:nvSpPr>
          <p:cNvPr id="12" name="TextBox 11"/>
          <p:cNvSpPr txBox="1"/>
          <p:nvPr/>
        </p:nvSpPr>
        <p:spPr>
          <a:xfrm>
            <a:off x="673721" y="728440"/>
            <a:ext cx="601434" cy="1500411"/>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sz="9150" dirty="0"/>
              <a:t>“</a:t>
            </a:r>
          </a:p>
        </p:txBody>
      </p:sp>
      <p:sp>
        <p:nvSpPr>
          <p:cNvPr id="15" name="TextBox 14"/>
          <p:cNvSpPr txBox="1"/>
          <p:nvPr/>
        </p:nvSpPr>
        <p:spPr>
          <a:xfrm>
            <a:off x="6997868" y="1960341"/>
            <a:ext cx="601434" cy="1500411"/>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sz="9150" dirty="0"/>
              <a:t>”</a:t>
            </a:r>
          </a:p>
        </p:txBody>
      </p:sp>
    </p:spTree>
    <p:extLst>
      <p:ext uri="{BB962C8B-B14F-4D97-AF65-F5344CB8AC3E}">
        <p14:creationId xmlns:p14="http://schemas.microsoft.com/office/powerpoint/2010/main" val="136912530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66216" y="2343151"/>
            <a:ext cx="6619245" cy="1239885"/>
          </a:xfrm>
        </p:spPr>
        <p:txBody>
          <a:bodyPr anchor="b"/>
          <a:lstStyle>
            <a:lvl1pPr algn="l">
              <a:defRPr sz="3000" b="0" cap="none"/>
            </a:lvl1pPr>
          </a:lstStyle>
          <a:p>
            <a:r>
              <a:rPr lang="en-US"/>
              <a:t>Click to edit Master title style</a:t>
            </a:r>
            <a:endParaRPr lang="en-US" dirty="0"/>
          </a:p>
        </p:txBody>
      </p:sp>
      <p:sp>
        <p:nvSpPr>
          <p:cNvPr id="3" name="Text Placeholder 2"/>
          <p:cNvSpPr>
            <a:spLocks noGrp="1"/>
          </p:cNvSpPr>
          <p:nvPr>
            <p:ph type="body" idx="1"/>
          </p:nvPr>
        </p:nvSpPr>
        <p:spPr>
          <a:xfrm>
            <a:off x="866216" y="3583036"/>
            <a:ext cx="6619244" cy="645300"/>
          </a:xfrm>
        </p:spPr>
        <p:txBody>
          <a:bodyPr anchor="t"/>
          <a:lstStyle>
            <a:lvl1pPr marL="0" indent="0" algn="l">
              <a:buNone/>
              <a:defRPr sz="1500" cap="none">
                <a:solidFill>
                  <a:schemeClr val="bg2">
                    <a:lumMod val="40000"/>
                    <a:lumOff val="60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78305870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150"/>
            </a:lvl1pPr>
          </a:lstStyle>
          <a:p>
            <a:r>
              <a:rPr lang="en-US"/>
              <a:t>Click to edit Master title style</a:t>
            </a:r>
            <a:endParaRPr lang="en-US" dirty="0"/>
          </a:p>
        </p:txBody>
      </p:sp>
      <p:sp>
        <p:nvSpPr>
          <p:cNvPr id="3" name="Text Placeholder 2"/>
          <p:cNvSpPr>
            <a:spLocks noGrp="1"/>
          </p:cNvSpPr>
          <p:nvPr>
            <p:ph type="body" idx="1"/>
          </p:nvPr>
        </p:nvSpPr>
        <p:spPr>
          <a:xfrm>
            <a:off x="474710" y="1485900"/>
            <a:ext cx="2210150" cy="432197"/>
          </a:xfrm>
        </p:spPr>
        <p:txBody>
          <a:bodyPr anchor="b">
            <a:noAutofit/>
          </a:bodyPr>
          <a:lstStyle>
            <a:lvl1pPr marL="0" indent="0">
              <a:buNone/>
              <a:defRPr sz="1800" b="0">
                <a:solidFill>
                  <a:schemeClr val="bg2">
                    <a:lumMod val="40000"/>
                    <a:lumOff val="6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6" name="Text Placeholder 3"/>
          <p:cNvSpPr>
            <a:spLocks noGrp="1"/>
          </p:cNvSpPr>
          <p:nvPr>
            <p:ph type="body" sz="half" idx="15"/>
          </p:nvPr>
        </p:nvSpPr>
        <p:spPr>
          <a:xfrm>
            <a:off x="489347" y="2000250"/>
            <a:ext cx="2195513" cy="2692004"/>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Text Placeholder 4"/>
          <p:cNvSpPr>
            <a:spLocks noGrp="1"/>
          </p:cNvSpPr>
          <p:nvPr>
            <p:ph type="body" sz="quarter" idx="3"/>
          </p:nvPr>
        </p:nvSpPr>
        <p:spPr>
          <a:xfrm>
            <a:off x="2912745" y="1485900"/>
            <a:ext cx="2202181" cy="432197"/>
          </a:xfrm>
        </p:spPr>
        <p:txBody>
          <a:bodyPr anchor="b">
            <a:noAutofit/>
          </a:bodyPr>
          <a:lstStyle>
            <a:lvl1pPr marL="0" indent="0">
              <a:buNone/>
              <a:defRPr sz="1800" b="0">
                <a:solidFill>
                  <a:schemeClr val="bg2">
                    <a:lumMod val="40000"/>
                    <a:lumOff val="6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9" name="Text Placeholder 3"/>
          <p:cNvSpPr>
            <a:spLocks noGrp="1"/>
          </p:cNvSpPr>
          <p:nvPr>
            <p:ph type="body" sz="half" idx="16"/>
          </p:nvPr>
        </p:nvSpPr>
        <p:spPr>
          <a:xfrm>
            <a:off x="2904829" y="2000250"/>
            <a:ext cx="2210096" cy="2692004"/>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14" name="Text Placeholder 4"/>
          <p:cNvSpPr>
            <a:spLocks noGrp="1"/>
          </p:cNvSpPr>
          <p:nvPr>
            <p:ph type="body" sz="quarter" idx="13"/>
          </p:nvPr>
        </p:nvSpPr>
        <p:spPr>
          <a:xfrm>
            <a:off x="5343525" y="1485900"/>
            <a:ext cx="2199085" cy="432197"/>
          </a:xfrm>
        </p:spPr>
        <p:txBody>
          <a:bodyPr anchor="b">
            <a:noAutofit/>
          </a:bodyPr>
          <a:lstStyle>
            <a:lvl1pPr marL="0" indent="0">
              <a:buNone/>
              <a:defRPr sz="1800" b="0">
                <a:solidFill>
                  <a:schemeClr val="bg2">
                    <a:lumMod val="40000"/>
                    <a:lumOff val="6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0" name="Text Placeholder 3"/>
          <p:cNvSpPr>
            <a:spLocks noGrp="1"/>
          </p:cNvSpPr>
          <p:nvPr>
            <p:ph type="body" sz="half" idx="17"/>
          </p:nvPr>
        </p:nvSpPr>
        <p:spPr>
          <a:xfrm>
            <a:off x="5343525" y="2000250"/>
            <a:ext cx="2199085" cy="2692004"/>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cxnSp>
        <p:nvCxnSpPr>
          <p:cNvPr id="17" name="Straight Connector 16"/>
          <p:cNvCxnSpPr/>
          <p:nvPr/>
        </p:nvCxnSpPr>
        <p:spPr>
          <a:xfrm>
            <a:off x="2794607" y="1600200"/>
            <a:ext cx="0" cy="29718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5221670" y="1600200"/>
            <a:ext cx="0" cy="297516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6337697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150"/>
            </a:lvl1pPr>
          </a:lstStyle>
          <a:p>
            <a:r>
              <a:rPr lang="en-US"/>
              <a:t>Click to edit Master title style</a:t>
            </a:r>
            <a:endParaRPr lang="en-US" dirty="0"/>
          </a:p>
        </p:txBody>
      </p:sp>
      <p:sp>
        <p:nvSpPr>
          <p:cNvPr id="3" name="Text Placeholder 2"/>
          <p:cNvSpPr>
            <a:spLocks noGrp="1"/>
          </p:cNvSpPr>
          <p:nvPr>
            <p:ph type="body" idx="1"/>
          </p:nvPr>
        </p:nvSpPr>
        <p:spPr>
          <a:xfrm>
            <a:off x="489347" y="3188212"/>
            <a:ext cx="2205038" cy="432197"/>
          </a:xfrm>
        </p:spPr>
        <p:txBody>
          <a:bodyPr anchor="b">
            <a:noAutofit/>
          </a:bodyPr>
          <a:lstStyle>
            <a:lvl1pPr marL="0" indent="0">
              <a:buNone/>
              <a:defRPr sz="1800" b="0">
                <a:solidFill>
                  <a:schemeClr val="bg2">
                    <a:lumMod val="40000"/>
                    <a:lumOff val="6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9" name="Picture Placeholder 2"/>
          <p:cNvSpPr>
            <a:spLocks noGrp="1" noChangeAspect="1"/>
          </p:cNvSpPr>
          <p:nvPr>
            <p:ph type="pic" idx="15"/>
          </p:nvPr>
        </p:nvSpPr>
        <p:spPr>
          <a:xfrm>
            <a:off x="489347" y="1657350"/>
            <a:ext cx="2205038" cy="1143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2" name="Text Placeholder 3"/>
          <p:cNvSpPr>
            <a:spLocks noGrp="1"/>
          </p:cNvSpPr>
          <p:nvPr>
            <p:ph type="body" sz="half" idx="18"/>
          </p:nvPr>
        </p:nvSpPr>
        <p:spPr>
          <a:xfrm>
            <a:off x="489347" y="3620409"/>
            <a:ext cx="2205038" cy="494392"/>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Text Placeholder 4"/>
          <p:cNvSpPr>
            <a:spLocks noGrp="1"/>
          </p:cNvSpPr>
          <p:nvPr>
            <p:ph type="body" sz="quarter" idx="3"/>
          </p:nvPr>
        </p:nvSpPr>
        <p:spPr>
          <a:xfrm>
            <a:off x="2917032" y="3188212"/>
            <a:ext cx="2197894" cy="432197"/>
          </a:xfrm>
        </p:spPr>
        <p:txBody>
          <a:bodyPr anchor="b">
            <a:noAutofit/>
          </a:bodyPr>
          <a:lstStyle>
            <a:lvl1pPr marL="0" indent="0">
              <a:buNone/>
              <a:defRPr sz="1800" b="0">
                <a:solidFill>
                  <a:schemeClr val="bg2">
                    <a:lumMod val="40000"/>
                    <a:lumOff val="6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30" name="Picture Placeholder 2"/>
          <p:cNvSpPr>
            <a:spLocks noGrp="1" noChangeAspect="1"/>
          </p:cNvSpPr>
          <p:nvPr>
            <p:ph type="pic" idx="21"/>
          </p:nvPr>
        </p:nvSpPr>
        <p:spPr>
          <a:xfrm>
            <a:off x="2917031" y="1657350"/>
            <a:ext cx="2197894" cy="1143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3" name="Text Placeholder 3"/>
          <p:cNvSpPr>
            <a:spLocks noGrp="1"/>
          </p:cNvSpPr>
          <p:nvPr>
            <p:ph type="body" sz="half" idx="19"/>
          </p:nvPr>
        </p:nvSpPr>
        <p:spPr>
          <a:xfrm>
            <a:off x="2916016" y="3620408"/>
            <a:ext cx="2200805" cy="494392"/>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14" name="Text Placeholder 4"/>
          <p:cNvSpPr>
            <a:spLocks noGrp="1"/>
          </p:cNvSpPr>
          <p:nvPr>
            <p:ph type="body" sz="quarter" idx="13"/>
          </p:nvPr>
        </p:nvSpPr>
        <p:spPr>
          <a:xfrm>
            <a:off x="5343525" y="3188212"/>
            <a:ext cx="2199085" cy="432197"/>
          </a:xfrm>
        </p:spPr>
        <p:txBody>
          <a:bodyPr anchor="b">
            <a:noAutofit/>
          </a:bodyPr>
          <a:lstStyle>
            <a:lvl1pPr marL="0" indent="0">
              <a:buNone/>
              <a:defRPr sz="1800" b="0">
                <a:solidFill>
                  <a:schemeClr val="bg2">
                    <a:lumMod val="40000"/>
                    <a:lumOff val="6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31" name="Picture Placeholder 2"/>
          <p:cNvSpPr>
            <a:spLocks noGrp="1" noChangeAspect="1"/>
          </p:cNvSpPr>
          <p:nvPr>
            <p:ph type="pic" idx="22"/>
          </p:nvPr>
        </p:nvSpPr>
        <p:spPr>
          <a:xfrm>
            <a:off x="5343525" y="1657350"/>
            <a:ext cx="2199085" cy="1143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4" name="Text Placeholder 3"/>
          <p:cNvSpPr>
            <a:spLocks noGrp="1"/>
          </p:cNvSpPr>
          <p:nvPr>
            <p:ph type="body" sz="half" idx="20"/>
          </p:nvPr>
        </p:nvSpPr>
        <p:spPr>
          <a:xfrm>
            <a:off x="5343432" y="3620406"/>
            <a:ext cx="2201998" cy="494392"/>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cxnSp>
        <p:nvCxnSpPr>
          <p:cNvPr id="19" name="Straight Connector 18"/>
          <p:cNvCxnSpPr/>
          <p:nvPr/>
        </p:nvCxnSpPr>
        <p:spPr>
          <a:xfrm>
            <a:off x="2794607" y="1600200"/>
            <a:ext cx="0" cy="29718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5221670" y="1600200"/>
            <a:ext cx="0" cy="297516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23814285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26317113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228159" y="322660"/>
            <a:ext cx="1314451" cy="4369594"/>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489348" y="665561"/>
            <a:ext cx="5567362" cy="402669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35036305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Section header" type="secHead">
  <p:cSld name="1_Section header">
    <p:spTree>
      <p:nvGrpSpPr>
        <p:cNvPr id="1" name="Shape 17"/>
        <p:cNvGrpSpPr/>
        <p:nvPr/>
      </p:nvGrpSpPr>
      <p:grpSpPr>
        <a:xfrm>
          <a:off x="0" y="0"/>
          <a:ext cx="0" cy="0"/>
          <a:chOff x="0" y="0"/>
          <a:chExt cx="0" cy="0"/>
        </a:xfrm>
      </p:grpSpPr>
      <p:sp>
        <p:nvSpPr>
          <p:cNvPr id="18" name="Google Shape;18;p3"/>
          <p:cNvSpPr txBox="1">
            <a:spLocks noGrp="1"/>
          </p:cNvSpPr>
          <p:nvPr>
            <p:ph type="title"/>
          </p:nvPr>
        </p:nvSpPr>
        <p:spPr>
          <a:xfrm>
            <a:off x="671250" y="2141250"/>
            <a:ext cx="7852200" cy="8610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9" name="Google Shape;19;p3"/>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89466521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0"/>
        <p:cNvGrpSpPr/>
        <p:nvPr/>
      </p:nvGrpSpPr>
      <p:grpSpPr>
        <a:xfrm>
          <a:off x="0" y="0"/>
          <a:ext cx="0" cy="0"/>
          <a:chOff x="0" y="0"/>
          <a:chExt cx="0" cy="0"/>
        </a:xfrm>
      </p:grpSpPr>
      <p:sp>
        <p:nvSpPr>
          <p:cNvPr id="21" name="Google Shape;21;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2" name="Google Shape;22;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3" name="Google Shape;23;p4"/>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6467611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416853531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6"/>
        <p:cNvGrpSpPr/>
        <p:nvPr/>
      </p:nvGrpSpPr>
      <p:grpSpPr>
        <a:xfrm>
          <a:off x="0" y="0"/>
          <a:ext cx="0" cy="0"/>
          <a:chOff x="0" y="0"/>
          <a:chExt cx="0" cy="0"/>
        </a:xfrm>
      </p:grpSpPr>
      <p:sp>
        <p:nvSpPr>
          <p:cNvPr id="47" name="Google Shape;47;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Clr>
                <a:schemeClr val="dk1"/>
              </a:buClr>
              <a:buSzPts val="2100"/>
              <a:buFont typeface="Oswald"/>
              <a:buNone/>
              <a:defRPr sz="2100">
                <a:solidFill>
                  <a:schemeClr val="dk1"/>
                </a:solidFill>
                <a:latin typeface="Oswald"/>
                <a:ea typeface="Oswald"/>
                <a:cs typeface="Oswald"/>
                <a:sym typeface="Oswald"/>
              </a:defRPr>
            </a:lvl1pPr>
          </a:lstStyle>
          <a:p>
            <a:endParaRPr/>
          </a:p>
        </p:txBody>
      </p:sp>
      <p:sp>
        <p:nvSpPr>
          <p:cNvPr id="48" name="Google Shape;48;p10"/>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59496664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39"/>
        <p:cNvGrpSpPr/>
        <p:nvPr/>
      </p:nvGrpSpPr>
      <p:grpSpPr>
        <a:xfrm>
          <a:off x="0" y="0"/>
          <a:ext cx="0" cy="0"/>
          <a:chOff x="0" y="0"/>
          <a:chExt cx="0" cy="0"/>
        </a:xfrm>
      </p:grpSpPr>
      <p:sp>
        <p:nvSpPr>
          <p:cNvPr id="42" name="Google Shape;42;p9"/>
          <p:cNvSpPr txBox="1">
            <a:spLocks noGrp="1"/>
          </p:cNvSpPr>
          <p:nvPr>
            <p:ph type="title"/>
          </p:nvPr>
        </p:nvSpPr>
        <p:spPr>
          <a:xfrm>
            <a:off x="265500" y="1081400"/>
            <a:ext cx="4045200" cy="1710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3" name="Google Shape;43;p9"/>
          <p:cNvSpPr txBox="1">
            <a:spLocks noGrp="1"/>
          </p:cNvSpPr>
          <p:nvPr>
            <p:ph type="subTitle" idx="1"/>
          </p:nvPr>
        </p:nvSpPr>
        <p:spPr>
          <a:xfrm>
            <a:off x="265500" y="2845201"/>
            <a:ext cx="4045200" cy="13455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Clr>
                <a:schemeClr val="dk1"/>
              </a:buClr>
              <a:buSzPts val="2100"/>
              <a:buNone/>
              <a:defRPr sz="21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a:endParaRPr/>
          </a:p>
        </p:txBody>
      </p:sp>
      <p:sp>
        <p:nvSpPr>
          <p:cNvPr id="44" name="Google Shape;44;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0"/>
              </a:spcBef>
              <a:spcAft>
                <a:spcPts val="0"/>
              </a:spcAft>
              <a:buClr>
                <a:schemeClr val="lt1"/>
              </a:buClr>
              <a:buSzPts val="1400"/>
              <a:buChar char="○"/>
              <a:defRPr>
                <a:solidFill>
                  <a:schemeClr val="lt1"/>
                </a:solidFill>
              </a:defRPr>
            </a:lvl2pPr>
            <a:lvl3pPr marL="1371600" lvl="2" indent="-317500">
              <a:spcBef>
                <a:spcPts val="0"/>
              </a:spcBef>
              <a:spcAft>
                <a:spcPts val="0"/>
              </a:spcAft>
              <a:buClr>
                <a:schemeClr val="lt1"/>
              </a:buClr>
              <a:buSzPts val="1400"/>
              <a:buChar char="■"/>
              <a:defRPr>
                <a:solidFill>
                  <a:schemeClr val="lt1"/>
                </a:solidFill>
              </a:defRPr>
            </a:lvl3pPr>
            <a:lvl4pPr marL="1828800" lvl="3" indent="-317500">
              <a:spcBef>
                <a:spcPts val="0"/>
              </a:spcBef>
              <a:spcAft>
                <a:spcPts val="0"/>
              </a:spcAft>
              <a:buClr>
                <a:schemeClr val="lt1"/>
              </a:buClr>
              <a:buSzPts val="1400"/>
              <a:buChar char="●"/>
              <a:defRPr>
                <a:solidFill>
                  <a:schemeClr val="lt1"/>
                </a:solidFill>
              </a:defRPr>
            </a:lvl4pPr>
            <a:lvl5pPr marL="2286000" lvl="4" indent="-317500">
              <a:spcBef>
                <a:spcPts val="0"/>
              </a:spcBef>
              <a:spcAft>
                <a:spcPts val="0"/>
              </a:spcAft>
              <a:buClr>
                <a:schemeClr val="lt1"/>
              </a:buClr>
              <a:buSzPts val="1400"/>
              <a:buChar char="○"/>
              <a:defRPr>
                <a:solidFill>
                  <a:schemeClr val="lt1"/>
                </a:solidFill>
              </a:defRPr>
            </a:lvl5pPr>
            <a:lvl6pPr marL="2743200" lvl="5" indent="-317500">
              <a:spcBef>
                <a:spcPts val="0"/>
              </a:spcBef>
              <a:spcAft>
                <a:spcPts val="0"/>
              </a:spcAft>
              <a:buClr>
                <a:schemeClr val="lt1"/>
              </a:buClr>
              <a:buSzPts val="1400"/>
              <a:buChar char="■"/>
              <a:defRPr>
                <a:solidFill>
                  <a:schemeClr val="lt1"/>
                </a:solidFill>
              </a:defRPr>
            </a:lvl6pPr>
            <a:lvl7pPr marL="3200400" lvl="6" indent="-317500">
              <a:spcBef>
                <a:spcPts val="0"/>
              </a:spcBef>
              <a:spcAft>
                <a:spcPts val="0"/>
              </a:spcAft>
              <a:buClr>
                <a:schemeClr val="lt1"/>
              </a:buClr>
              <a:buSzPts val="1400"/>
              <a:buChar char="●"/>
              <a:defRPr>
                <a:solidFill>
                  <a:schemeClr val="lt1"/>
                </a:solidFill>
              </a:defRPr>
            </a:lvl7pPr>
            <a:lvl8pPr marL="3657600" lvl="7" indent="-317500">
              <a:spcBef>
                <a:spcPts val="0"/>
              </a:spcBef>
              <a:spcAft>
                <a:spcPts val="0"/>
              </a:spcAft>
              <a:buClr>
                <a:schemeClr val="lt1"/>
              </a:buClr>
              <a:buSzPts val="1400"/>
              <a:buChar char="○"/>
              <a:defRPr>
                <a:solidFill>
                  <a:schemeClr val="lt1"/>
                </a:solidFill>
              </a:defRPr>
            </a:lvl8pPr>
            <a:lvl9pPr marL="4114800" lvl="8" indent="-317500">
              <a:spcBef>
                <a:spcPts val="0"/>
              </a:spcBef>
              <a:spcAft>
                <a:spcPts val="0"/>
              </a:spcAft>
              <a:buClr>
                <a:schemeClr val="lt1"/>
              </a:buClr>
              <a:buSzPts val="1400"/>
              <a:buChar char="■"/>
              <a:defRPr>
                <a:solidFill>
                  <a:schemeClr val="lt1"/>
                </a:solidFill>
              </a:defRPr>
            </a:lvl9pPr>
          </a:lstStyle>
          <a:p>
            <a:endParaRPr/>
          </a:p>
        </p:txBody>
      </p:sp>
      <p:sp>
        <p:nvSpPr>
          <p:cNvPr id="45" name="Google Shape;45;p9"/>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17842210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66217" y="2146300"/>
            <a:ext cx="6619243" cy="1436735"/>
          </a:xfrm>
        </p:spPr>
        <p:txBody>
          <a:bodyPr anchor="b"/>
          <a:lstStyle>
            <a:lvl1pPr algn="l">
              <a:defRPr sz="3000" b="0" cap="none"/>
            </a:lvl1pPr>
          </a:lstStyle>
          <a:p>
            <a:r>
              <a:rPr lang="en-US"/>
              <a:t>Click to edit Master title style</a:t>
            </a:r>
            <a:endParaRPr lang="en-US" dirty="0"/>
          </a:p>
        </p:txBody>
      </p:sp>
      <p:sp>
        <p:nvSpPr>
          <p:cNvPr id="3" name="Text Placeholder 2"/>
          <p:cNvSpPr>
            <a:spLocks noGrp="1"/>
          </p:cNvSpPr>
          <p:nvPr>
            <p:ph type="body" idx="1"/>
          </p:nvPr>
        </p:nvSpPr>
        <p:spPr>
          <a:xfrm>
            <a:off x="866216" y="3583036"/>
            <a:ext cx="6619244" cy="645300"/>
          </a:xfrm>
        </p:spPr>
        <p:txBody>
          <a:bodyPr anchor="t"/>
          <a:lstStyle>
            <a:lvl1pPr marL="0" indent="0" algn="l">
              <a:buNone/>
              <a:defRPr sz="1500" cap="all">
                <a:solidFill>
                  <a:schemeClr val="bg2">
                    <a:lumMod val="40000"/>
                    <a:lumOff val="60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9054631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27485" y="1545432"/>
            <a:ext cx="3297254" cy="3146822"/>
          </a:xfrm>
        </p:spPr>
        <p:txBody>
          <a:bodyPr>
            <a:normAutofit/>
          </a:bodyPr>
          <a:lstStyle>
            <a:lvl1pPr>
              <a:defRPr sz="1350"/>
            </a:lvl1pPr>
            <a:lvl2pPr>
              <a:defRPr sz="1200"/>
            </a:lvl2pPr>
            <a:lvl3pPr>
              <a:defRPr sz="1050"/>
            </a:lvl3pPr>
            <a:lvl4pPr>
              <a:defRPr sz="900"/>
            </a:lvl4pPr>
            <a:lvl5pPr>
              <a:defRPr sz="900"/>
            </a:lvl5pPr>
            <a:lvl6pPr>
              <a:defRPr sz="900"/>
            </a:lvl6pPr>
            <a:lvl7pPr>
              <a:defRPr sz="900"/>
            </a:lvl7pPr>
            <a:lvl8pPr>
              <a:defRPr sz="9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240870" y="1542069"/>
            <a:ext cx="3297256" cy="3150184"/>
          </a:xfrm>
        </p:spPr>
        <p:txBody>
          <a:bodyPr>
            <a:normAutofit/>
          </a:bodyPr>
          <a:lstStyle>
            <a:lvl1pPr>
              <a:defRPr sz="1350"/>
            </a:lvl1pPr>
            <a:lvl2pPr>
              <a:defRPr sz="1200"/>
            </a:lvl2pPr>
            <a:lvl3pPr>
              <a:defRPr sz="1050"/>
            </a:lvl3pPr>
            <a:lvl4pPr>
              <a:defRPr sz="900"/>
            </a:lvl4pPr>
            <a:lvl5pPr>
              <a:defRPr sz="900"/>
            </a:lvl5pPr>
            <a:lvl6pPr>
              <a:defRPr sz="900"/>
            </a:lvl6pPr>
            <a:lvl7pPr>
              <a:defRPr sz="900"/>
            </a:lvl7pPr>
            <a:lvl8pPr>
              <a:defRPr sz="9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165748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827485" y="1428750"/>
            <a:ext cx="3297254" cy="432197"/>
          </a:xfrm>
        </p:spPr>
        <p:txBody>
          <a:bodyPr anchor="b">
            <a:noAutofit/>
          </a:bodyPr>
          <a:lstStyle>
            <a:lvl1pPr marL="0" indent="0">
              <a:buNone/>
              <a:defRPr sz="1800" b="0">
                <a:solidFill>
                  <a:schemeClr val="bg2">
                    <a:lumMod val="40000"/>
                    <a:lumOff val="6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827485" y="1885950"/>
            <a:ext cx="3297254" cy="2806304"/>
          </a:xfrm>
        </p:spPr>
        <p:txBody>
          <a:bodyPr>
            <a:normAutofit/>
          </a:bodyPr>
          <a:lstStyle>
            <a:lvl1pPr>
              <a:defRPr sz="1350"/>
            </a:lvl1pPr>
            <a:lvl2pPr>
              <a:defRPr sz="1200"/>
            </a:lvl2pPr>
            <a:lvl3pPr>
              <a:defRPr sz="1050"/>
            </a:lvl3pPr>
            <a:lvl4pPr>
              <a:defRPr sz="900"/>
            </a:lvl4pPr>
            <a:lvl5pPr>
              <a:defRPr sz="900"/>
            </a:lvl5pPr>
            <a:lvl6pPr>
              <a:defRPr sz="900"/>
            </a:lvl6pPr>
            <a:lvl7pPr>
              <a:defRPr sz="900"/>
            </a:lvl7pPr>
            <a:lvl8pPr>
              <a:defRPr sz="9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240872" y="1428750"/>
            <a:ext cx="3297254" cy="432197"/>
          </a:xfrm>
        </p:spPr>
        <p:txBody>
          <a:bodyPr anchor="b">
            <a:noAutofit/>
          </a:bodyPr>
          <a:lstStyle>
            <a:lvl1pPr marL="0" indent="0">
              <a:buNone/>
              <a:defRPr sz="1800" b="0">
                <a:solidFill>
                  <a:schemeClr val="bg2">
                    <a:lumMod val="40000"/>
                    <a:lumOff val="60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240872" y="1885950"/>
            <a:ext cx="3297254" cy="2806304"/>
          </a:xfrm>
        </p:spPr>
        <p:txBody>
          <a:bodyPr>
            <a:normAutofit/>
          </a:bodyPr>
          <a:lstStyle>
            <a:lvl1pPr>
              <a:defRPr sz="1350"/>
            </a:lvl1pPr>
            <a:lvl2pPr>
              <a:defRPr sz="1200"/>
            </a:lvl2pPr>
            <a:lvl3pPr>
              <a:defRPr sz="1050"/>
            </a:lvl3pPr>
            <a:lvl4pPr>
              <a:defRPr sz="900"/>
            </a:lvl4pPr>
            <a:lvl5pPr>
              <a:defRPr sz="900"/>
            </a:lvl5pPr>
            <a:lvl6pPr>
              <a:defRPr sz="900"/>
            </a:lvl6pPr>
            <a:lvl7pPr>
              <a:defRPr sz="900"/>
            </a:lvl7pPr>
            <a:lvl8pPr>
              <a:defRPr sz="9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8375872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0883799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0889313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6215" y="1085850"/>
            <a:ext cx="2550798" cy="1085850"/>
          </a:xfrm>
        </p:spPr>
        <p:txBody>
          <a:bodyPr anchor="b"/>
          <a:lstStyle>
            <a:lvl1pPr algn="l">
              <a:defRPr sz="1800" b="0"/>
            </a:lvl1pPr>
          </a:lstStyle>
          <a:p>
            <a:r>
              <a:rPr lang="en-US"/>
              <a:t>Click to edit Master title style</a:t>
            </a:r>
            <a:endParaRPr lang="en-US" dirty="0"/>
          </a:p>
        </p:txBody>
      </p:sp>
      <p:sp>
        <p:nvSpPr>
          <p:cNvPr id="3" name="Content Placeholder 2"/>
          <p:cNvSpPr>
            <a:spLocks noGrp="1"/>
          </p:cNvSpPr>
          <p:nvPr>
            <p:ph idx="1"/>
          </p:nvPr>
        </p:nvSpPr>
        <p:spPr>
          <a:xfrm>
            <a:off x="3588462" y="1085850"/>
            <a:ext cx="3896998" cy="3429000"/>
          </a:xfrm>
        </p:spPr>
        <p:txBody>
          <a:bodyPr anchor="ctr">
            <a:normAutofit/>
          </a:bodyPr>
          <a:lstStyle>
            <a:lvl1pPr>
              <a:defRPr sz="1500"/>
            </a:lvl1pPr>
            <a:lvl2pPr>
              <a:defRPr sz="1350"/>
            </a:lvl2pPr>
            <a:lvl3pPr>
              <a:defRPr sz="1200"/>
            </a:lvl3pPr>
            <a:lvl4pPr>
              <a:defRPr sz="1050"/>
            </a:lvl4pPr>
            <a:lvl5pPr>
              <a:defRPr sz="1050"/>
            </a:lvl5pPr>
            <a:lvl6pPr>
              <a:defRPr sz="1050"/>
            </a:lvl6pPr>
            <a:lvl7pPr>
              <a:defRPr sz="1050"/>
            </a:lvl7pPr>
            <a:lvl8pPr>
              <a:defRPr sz="1050"/>
            </a:lvl8pPr>
            <a:lvl9pPr>
              <a:defRPr sz="10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66215" y="2346961"/>
            <a:ext cx="2550797" cy="2171699"/>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7" name="Date Placeholder 4"/>
          <p:cNvSpPr>
            <a:spLocks noGrp="1"/>
          </p:cNvSpPr>
          <p:nvPr>
            <p:ph type="dt" sz="half" idx="10"/>
          </p:nvPr>
        </p:nvSpPr>
        <p:spPr/>
        <p:txBody>
          <a:bodyPr/>
          <a:lstStyle/>
          <a:p>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41569136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5430" y="1390644"/>
            <a:ext cx="3819680" cy="1181106"/>
          </a:xfrm>
        </p:spPr>
        <p:txBody>
          <a:bodyPr anchor="b">
            <a:normAutofit/>
          </a:bodyPr>
          <a:lstStyle>
            <a:lvl1pPr algn="l">
              <a:defRPr sz="27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5212160" y="857250"/>
            <a:ext cx="2400300"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4" name="Text Placeholder 3"/>
          <p:cNvSpPr>
            <a:spLocks noGrp="1"/>
          </p:cNvSpPr>
          <p:nvPr>
            <p:ph type="body" sz="half" idx="2"/>
          </p:nvPr>
        </p:nvSpPr>
        <p:spPr>
          <a:xfrm>
            <a:off x="866216" y="2743200"/>
            <a:ext cx="3813734" cy="1028700"/>
          </a:xfrm>
        </p:spPr>
        <p:txBody>
          <a:bodyPr>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8964913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5.png"/><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4.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3.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2.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3">
            <a:extLst>
              <a:ext uri="{28A0092B-C50C-407E-A947-70E740481C1C}">
                <a14:useLocalDpi xmlns:a14="http://schemas.microsoft.com/office/drawing/2010/main" val="0"/>
              </a:ext>
            </a:extLst>
          </a:blip>
          <a:srcRect l="3613"/>
          <a:stretch/>
        </p:blipFill>
        <p:spPr>
          <a:xfrm>
            <a:off x="0" y="2002264"/>
            <a:ext cx="3027759" cy="3141236"/>
          </a:xfrm>
          <a:prstGeom prst="rect">
            <a:avLst/>
          </a:prstGeom>
        </p:spPr>
      </p:pic>
      <p:pic>
        <p:nvPicPr>
          <p:cNvPr id="7" name="Picture 6"/>
          <p:cNvPicPr>
            <a:picLocks noChangeAspect="1"/>
          </p:cNvPicPr>
          <p:nvPr/>
        </p:nvPicPr>
        <p:blipFill rotWithShape="1">
          <a:blip r:embed="rId24">
            <a:extLst>
              <a:ext uri="{28A0092B-C50C-407E-A947-70E740481C1C}">
                <a14:useLocalDpi xmlns:a14="http://schemas.microsoft.com/office/drawing/2010/main" val="0"/>
              </a:ext>
            </a:extLst>
          </a:blip>
          <a:srcRect l="35640"/>
          <a:stretch/>
        </p:blipFill>
        <p:spPr>
          <a:xfrm>
            <a:off x="0" y="2169261"/>
            <a:ext cx="1141809" cy="1774090"/>
          </a:xfrm>
          <a:prstGeom prst="rect">
            <a:avLst/>
          </a:prstGeom>
        </p:spPr>
      </p:pic>
      <p:sp>
        <p:nvSpPr>
          <p:cNvPr id="16" name="Oval 15"/>
          <p:cNvSpPr/>
          <p:nvPr/>
        </p:nvSpPr>
        <p:spPr>
          <a:xfrm>
            <a:off x="6456759" y="1257300"/>
            <a:ext cx="2114550" cy="211455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5">
            <a:extLst>
              <a:ext uri="{28A0092B-C50C-407E-A947-70E740481C1C}">
                <a14:useLocalDpi xmlns:a14="http://schemas.microsoft.com/office/drawing/2010/main" val="0"/>
              </a:ext>
            </a:extLst>
          </a:blip>
          <a:srcRect t="28813"/>
          <a:stretch/>
        </p:blipFill>
        <p:spPr>
          <a:xfrm>
            <a:off x="5999560" y="1"/>
            <a:ext cx="1202540" cy="856055"/>
          </a:xfrm>
          <a:prstGeom prst="rect">
            <a:avLst/>
          </a:prstGeom>
        </p:spPr>
      </p:pic>
      <p:pic>
        <p:nvPicPr>
          <p:cNvPr id="10" name="Picture 9"/>
          <p:cNvPicPr>
            <a:picLocks noChangeAspect="1"/>
          </p:cNvPicPr>
          <p:nvPr/>
        </p:nvPicPr>
        <p:blipFill rotWithShape="1">
          <a:blip r:embed="rId26">
            <a:extLst>
              <a:ext uri="{28A0092B-C50C-407E-A947-70E740481C1C}">
                <a14:useLocalDpi xmlns:a14="http://schemas.microsoft.com/office/drawing/2010/main" val="0"/>
              </a:ext>
            </a:extLst>
          </a:blip>
          <a:srcRect b="23320"/>
          <a:stretch/>
        </p:blipFill>
        <p:spPr>
          <a:xfrm>
            <a:off x="6454408" y="4572000"/>
            <a:ext cx="745301" cy="571500"/>
          </a:xfrm>
          <a:prstGeom prst="rect">
            <a:avLst/>
          </a:prstGeom>
        </p:spPr>
      </p:pic>
      <p:sp>
        <p:nvSpPr>
          <p:cNvPr id="14" name="Rectangle 13"/>
          <p:cNvSpPr/>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484584" y="339538"/>
            <a:ext cx="7053542" cy="1050398"/>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827484" y="1539689"/>
            <a:ext cx="6709906" cy="314661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7616730" y="1343026"/>
            <a:ext cx="742949" cy="228599"/>
          </a:xfrm>
          <a:prstGeom prst="rect">
            <a:avLst/>
          </a:prstGeom>
        </p:spPr>
        <p:txBody>
          <a:bodyPr vert="horz" lIns="91440" tIns="45720" rIns="91440" bIns="45720" rtlCol="0" anchor="t"/>
          <a:lstStyle>
            <a:lvl1pPr algn="l">
              <a:defRPr sz="825" b="0" i="0">
                <a:solidFill>
                  <a:schemeClr val="tx1">
                    <a:tint val="75000"/>
                    <a:alpha val="60000"/>
                  </a:schemeClr>
                </a:solidFill>
              </a:defRPr>
            </a:lvl1pPr>
          </a:lstStyle>
          <a:p>
            <a:endParaRPr lang="en-US" dirty="0"/>
          </a:p>
        </p:txBody>
      </p:sp>
      <p:sp>
        <p:nvSpPr>
          <p:cNvPr id="5" name="Footer Placeholder 4"/>
          <p:cNvSpPr>
            <a:spLocks noGrp="1"/>
          </p:cNvSpPr>
          <p:nvPr>
            <p:ph type="ftr" sz="quarter" idx="3"/>
          </p:nvPr>
        </p:nvSpPr>
        <p:spPr>
          <a:xfrm rot="5400000">
            <a:off x="6713680" y="2418973"/>
            <a:ext cx="2894846" cy="228601"/>
          </a:xfrm>
          <a:prstGeom prst="rect">
            <a:avLst/>
          </a:prstGeom>
        </p:spPr>
        <p:txBody>
          <a:bodyPr vert="horz" lIns="91440" tIns="45720" rIns="91440" bIns="45720" rtlCol="0" anchor="b"/>
          <a:lstStyle>
            <a:lvl1pPr algn="l">
              <a:defRPr sz="825"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7764406" y="221797"/>
            <a:ext cx="628649" cy="575765"/>
          </a:xfrm>
          <a:prstGeom prst="rect">
            <a:avLst/>
          </a:prstGeom>
        </p:spPr>
        <p:txBody>
          <a:bodyPr vert="horz" lIns="91440" tIns="45720" rIns="91440" bIns="45720" rtlCol="0" anchor="b"/>
          <a:lstStyle>
            <a:lvl1pPr algn="ctr">
              <a:defRPr sz="2100" b="0" i="0">
                <a:solidFill>
                  <a:schemeClr val="tx1">
                    <a:tint val="75000"/>
                  </a:schemeClr>
                </a:solidFill>
              </a:defRPr>
            </a:lvl1p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250967503"/>
      </p:ext>
    </p:extLst>
  </p:cSld>
  <p:clrMap bg1="dk1" tx1="lt1" bg2="dk2" tx2="lt2" accent1="accent1" accent2="accent2" accent3="accent3" accent4="accent4" accent5="accent5" accent6="accent6" hlink="hlink" folHlink="folHlink"/>
  <p:sldLayoutIdLst>
    <p:sldLayoutId id="2147483807" r:id="rId1"/>
    <p:sldLayoutId id="2147483808" r:id="rId2"/>
    <p:sldLayoutId id="2147483809" r:id="rId3"/>
    <p:sldLayoutId id="2147483810" r:id="rId4"/>
    <p:sldLayoutId id="2147483811" r:id="rId5"/>
    <p:sldLayoutId id="2147483812" r:id="rId6"/>
    <p:sldLayoutId id="2147483813" r:id="rId7"/>
    <p:sldLayoutId id="2147483814" r:id="rId8"/>
    <p:sldLayoutId id="2147483815" r:id="rId9"/>
    <p:sldLayoutId id="2147483816" r:id="rId10"/>
    <p:sldLayoutId id="2147483817" r:id="rId11"/>
    <p:sldLayoutId id="2147483818" r:id="rId12"/>
    <p:sldLayoutId id="2147483819" r:id="rId13"/>
    <p:sldLayoutId id="2147483820" r:id="rId14"/>
    <p:sldLayoutId id="2147483821" r:id="rId15"/>
    <p:sldLayoutId id="2147483822" r:id="rId16"/>
    <p:sldLayoutId id="2147483823" r:id="rId17"/>
    <p:sldLayoutId id="2147483824" r:id="rId18"/>
    <p:sldLayoutId id="2147483825" r:id="rId19"/>
    <p:sldLayoutId id="2147483826" r:id="rId20"/>
    <p:sldLayoutId id="2147483827" r:id="rId21"/>
  </p:sldLayoutIdLst>
  <p:hf hdr="0" dt="0"/>
  <p:txStyles>
    <p:titleStyle>
      <a:lvl1pPr algn="l" defTabSz="342900" rtl="0" eaLnBrk="1" latinLnBrk="0" hangingPunct="1">
        <a:spcBef>
          <a:spcPct val="0"/>
        </a:spcBef>
        <a:buNone/>
        <a:defRPr sz="315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57175" indent="-257175" algn="l" defTabSz="342900" rtl="0" eaLnBrk="1" latinLnBrk="0" hangingPunct="1">
        <a:spcBef>
          <a:spcPts val="750"/>
        </a:spcBef>
        <a:spcAft>
          <a:spcPts val="0"/>
        </a:spcAft>
        <a:buClr>
          <a:schemeClr val="bg2">
            <a:lumMod val="40000"/>
            <a:lumOff val="60000"/>
          </a:schemeClr>
        </a:buClr>
        <a:buSzPct val="80000"/>
        <a:buFont typeface="Wingdings 3" charset="2"/>
        <a:buChar char=""/>
        <a:defRPr sz="1500" b="0" i="0" kern="1200">
          <a:solidFill>
            <a:schemeClr val="tx1"/>
          </a:solidFill>
          <a:latin typeface="+mj-lt"/>
          <a:ea typeface="+mj-ea"/>
          <a:cs typeface="+mj-cs"/>
        </a:defRPr>
      </a:lvl1pPr>
      <a:lvl2pPr marL="557213" indent="-214313" algn="l" defTabSz="342900" rtl="0" eaLnBrk="1" latinLnBrk="0" hangingPunct="1">
        <a:spcBef>
          <a:spcPts val="750"/>
        </a:spcBef>
        <a:spcAft>
          <a:spcPts val="0"/>
        </a:spcAft>
        <a:buClr>
          <a:schemeClr val="bg2">
            <a:lumMod val="40000"/>
            <a:lumOff val="60000"/>
          </a:schemeClr>
        </a:buClr>
        <a:buSzPct val="80000"/>
        <a:buFont typeface="Wingdings 3" charset="2"/>
        <a:buChar char=""/>
        <a:defRPr sz="1350" b="0" i="0" kern="1200">
          <a:solidFill>
            <a:schemeClr val="tx1"/>
          </a:solidFill>
          <a:latin typeface="+mj-lt"/>
          <a:ea typeface="+mj-ea"/>
          <a:cs typeface="+mj-cs"/>
        </a:defRPr>
      </a:lvl2pPr>
      <a:lvl3pPr marL="8572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200" b="0" i="0" kern="1200">
          <a:solidFill>
            <a:schemeClr val="tx1"/>
          </a:solidFill>
          <a:latin typeface="+mj-lt"/>
          <a:ea typeface="+mj-ea"/>
          <a:cs typeface="+mj-cs"/>
        </a:defRPr>
      </a:lvl3pPr>
      <a:lvl4pPr marL="12001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050" b="0" i="0" kern="1200">
          <a:solidFill>
            <a:schemeClr val="tx1"/>
          </a:solidFill>
          <a:latin typeface="+mj-lt"/>
          <a:ea typeface="+mj-ea"/>
          <a:cs typeface="+mj-cs"/>
        </a:defRPr>
      </a:lvl4pPr>
      <a:lvl5pPr marL="15430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050" b="0" i="0" kern="1200">
          <a:solidFill>
            <a:schemeClr val="tx1"/>
          </a:solidFill>
          <a:latin typeface="+mj-lt"/>
          <a:ea typeface="+mj-ea"/>
          <a:cs typeface="+mj-cs"/>
        </a:defRPr>
      </a:lvl5pPr>
      <a:lvl6pPr marL="187950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050" b="0" i="0" kern="1200">
          <a:solidFill>
            <a:schemeClr val="tx1"/>
          </a:solidFill>
          <a:latin typeface="+mj-lt"/>
          <a:ea typeface="+mj-ea"/>
          <a:cs typeface="+mj-cs"/>
        </a:defRPr>
      </a:lvl6pPr>
      <a:lvl7pPr marL="22288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050" b="0" i="0" kern="1200">
          <a:solidFill>
            <a:schemeClr val="tx1"/>
          </a:solidFill>
          <a:latin typeface="+mj-lt"/>
          <a:ea typeface="+mj-ea"/>
          <a:cs typeface="+mj-cs"/>
        </a:defRPr>
      </a:lvl7pPr>
      <a:lvl8pPr marL="25717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050" b="0" i="0" kern="1200">
          <a:solidFill>
            <a:schemeClr val="tx1"/>
          </a:solidFill>
          <a:latin typeface="+mj-lt"/>
          <a:ea typeface="+mj-ea"/>
          <a:cs typeface="+mj-cs"/>
        </a:defRPr>
      </a:lvl8pPr>
      <a:lvl9pPr marL="29146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050" b="0" i="0" kern="1200">
          <a:solidFill>
            <a:schemeClr val="tx1"/>
          </a:solidFill>
          <a:latin typeface="+mj-lt"/>
          <a:ea typeface="+mj-ea"/>
          <a:cs typeface="+mj-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8.xml"/><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xml"/><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0.xml"/><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8" Type="http://schemas.openxmlformats.org/officeDocument/2006/relationships/image" Target="../media/image14.jpe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18.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19.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8" Type="http://schemas.openxmlformats.org/officeDocument/2006/relationships/image" Target="../media/image20.jpg"/><Relationship Id="rId3" Type="http://schemas.openxmlformats.org/officeDocument/2006/relationships/image" Target="../media/image15.jpg"/><Relationship Id="rId7" Type="http://schemas.openxmlformats.org/officeDocument/2006/relationships/image" Target="../media/image19.jpg"/><Relationship Id="rId2" Type="http://schemas.openxmlformats.org/officeDocument/2006/relationships/notesSlide" Target="../notesSlides/notesSlide13.xml"/><Relationship Id="rId1" Type="http://schemas.openxmlformats.org/officeDocument/2006/relationships/slideLayout" Target="../slideLayouts/slideLayout20.xml"/><Relationship Id="rId6" Type="http://schemas.openxmlformats.org/officeDocument/2006/relationships/image" Target="../media/image18.jpg"/><Relationship Id="rId5" Type="http://schemas.openxmlformats.org/officeDocument/2006/relationships/image" Target="../media/image17.png"/><Relationship Id="rId4" Type="http://schemas.openxmlformats.org/officeDocument/2006/relationships/image" Target="../media/image16.jpg"/><Relationship Id="rId9" Type="http://schemas.openxmlformats.org/officeDocument/2006/relationships/hyperlink" Target="https://www.aliexpress.com/item/0402-1005-SMD-LED-200pcs-Chip-Green-Surface-Mount-SMT-LED-Light-Emitting-Diode-Lamp-Beads/32838296071.html"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4.xml"/><Relationship Id="rId1" Type="http://schemas.openxmlformats.org/officeDocument/2006/relationships/slideLayout" Target="../slideLayouts/slideLayout20.xml"/><Relationship Id="rId6" Type="http://schemas.openxmlformats.org/officeDocument/2006/relationships/image" Target="../media/image24.JPG"/><Relationship Id="rId5" Type="http://schemas.openxmlformats.org/officeDocument/2006/relationships/image" Target="../media/image23.jpg"/><Relationship Id="rId4" Type="http://schemas.openxmlformats.org/officeDocument/2006/relationships/image" Target="../media/image22.jpg"/></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20.xml"/><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19.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2.png"/><Relationship Id="rId7"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18.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9.xml"/><Relationship Id="rId5" Type="http://schemas.openxmlformats.org/officeDocument/2006/relationships/image" Target="../media/image5.png"/><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8.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20.xml"/></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8.xml"/><Relationship Id="rId6" Type="http://schemas.openxmlformats.org/officeDocument/2006/relationships/image" Target="../media/image30.jpeg"/><Relationship Id="rId5" Type="http://schemas.openxmlformats.org/officeDocument/2006/relationships/image" Target="../media/image5.png"/><Relationship Id="rId4" Type="http://schemas.openxmlformats.org/officeDocument/2006/relationships/image" Target="../media/image4.png"/></Relationships>
</file>

<file path=ppt/slides/_rels/slide22.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diagramLayout" Target="../diagrams/layout1.xml"/><Relationship Id="rId3" Type="http://schemas.openxmlformats.org/officeDocument/2006/relationships/image" Target="../media/image1.jpeg"/><Relationship Id="rId7" Type="http://schemas.openxmlformats.org/officeDocument/2006/relationships/image" Target="../media/image5.png"/><Relationship Id="rId12" Type="http://schemas.openxmlformats.org/officeDocument/2006/relationships/diagramData" Target="../diagrams/data1.xml"/><Relationship Id="rId2" Type="http://schemas.openxmlformats.org/officeDocument/2006/relationships/notesSlide" Target="../notesSlides/notesSlide19.xml"/><Relationship Id="rId16" Type="http://schemas.microsoft.com/office/2007/relationships/diagramDrawing" Target="../diagrams/drawing1.xml"/><Relationship Id="rId1" Type="http://schemas.openxmlformats.org/officeDocument/2006/relationships/slideLayout" Target="../slideLayouts/slideLayout19.xml"/><Relationship Id="rId6" Type="http://schemas.openxmlformats.org/officeDocument/2006/relationships/image" Target="../media/image4.png"/><Relationship Id="rId11" Type="http://schemas.openxmlformats.org/officeDocument/2006/relationships/image" Target="../media/image33.jpg"/><Relationship Id="rId5" Type="http://schemas.openxmlformats.org/officeDocument/2006/relationships/image" Target="../media/image3.png"/><Relationship Id="rId15" Type="http://schemas.openxmlformats.org/officeDocument/2006/relationships/diagramColors" Target="../diagrams/colors1.xml"/><Relationship Id="rId10" Type="http://schemas.openxmlformats.org/officeDocument/2006/relationships/image" Target="../media/image32.JPG"/><Relationship Id="rId4" Type="http://schemas.openxmlformats.org/officeDocument/2006/relationships/image" Target="../media/image2.png"/><Relationship Id="rId9" Type="http://schemas.openxmlformats.org/officeDocument/2006/relationships/image" Target="../media/image31.jpg"/><Relationship Id="rId14" Type="http://schemas.openxmlformats.org/officeDocument/2006/relationships/diagramQuickStyle" Target="../diagrams/quickStyle1.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20.xml"/><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3" Type="http://schemas.openxmlformats.org/officeDocument/2006/relationships/image" Target="../media/image34.JPG"/><Relationship Id="rId7" Type="http://schemas.openxmlformats.org/officeDocument/2006/relationships/image" Target="../media/image38.JPG"/><Relationship Id="rId2" Type="http://schemas.openxmlformats.org/officeDocument/2006/relationships/notesSlide" Target="../notesSlides/notesSlide21.xml"/><Relationship Id="rId1" Type="http://schemas.openxmlformats.org/officeDocument/2006/relationships/slideLayout" Target="../slideLayouts/slideLayout20.xml"/><Relationship Id="rId6" Type="http://schemas.openxmlformats.org/officeDocument/2006/relationships/image" Target="../media/image37.JPG"/><Relationship Id="rId5" Type="http://schemas.openxmlformats.org/officeDocument/2006/relationships/image" Target="../media/image36.JPG"/><Relationship Id="rId4" Type="http://schemas.openxmlformats.org/officeDocument/2006/relationships/image" Target="../media/image35.JPG"/></Relationships>
</file>

<file path=ppt/slides/_rels/slide25.xml.rels><?xml version="1.0" encoding="UTF-8" standalone="yes"?>
<Relationships xmlns="http://schemas.openxmlformats.org/package/2006/relationships"><Relationship Id="rId8" Type="http://schemas.openxmlformats.org/officeDocument/2006/relationships/image" Target="../media/image36.JP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22.xml"/><Relationship Id="rId1" Type="http://schemas.openxmlformats.org/officeDocument/2006/relationships/slideLayout" Target="../slideLayouts/slideLayout18.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26.xml.rels><?xml version="1.0" encoding="UTF-8" standalone="yes"?>
<Relationships xmlns="http://schemas.openxmlformats.org/package/2006/relationships"><Relationship Id="rId8" Type="http://schemas.openxmlformats.org/officeDocument/2006/relationships/image" Target="../media/image39.jpe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23.xml"/><Relationship Id="rId1" Type="http://schemas.openxmlformats.org/officeDocument/2006/relationships/slideLayout" Target="../slideLayouts/slideLayout19.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4.xml"/><Relationship Id="rId1" Type="http://schemas.openxmlformats.org/officeDocument/2006/relationships/slideLayout" Target="../slideLayouts/slideLayout20.xml"/><Relationship Id="rId4" Type="http://schemas.openxmlformats.org/officeDocument/2006/relationships/image" Target="../media/image41.png"/></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8.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2.png"/><Relationship Id="rId7" Type="http://schemas.openxmlformats.org/officeDocument/2006/relationships/image" Target="../media/image27.png"/><Relationship Id="rId2" Type="http://schemas.openxmlformats.org/officeDocument/2006/relationships/notesSlide" Target="../notesSlides/notesSlide27.xml"/><Relationship Id="rId1" Type="http://schemas.openxmlformats.org/officeDocument/2006/relationships/slideLayout" Target="../slideLayouts/slideLayout18.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1.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28.xml"/><Relationship Id="rId1" Type="http://schemas.openxmlformats.org/officeDocument/2006/relationships/slideLayout" Target="../slideLayouts/slideLayout19.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3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9.xml"/><Relationship Id="rId1" Type="http://schemas.openxmlformats.org/officeDocument/2006/relationships/slideLayout" Target="../slideLayouts/slideLayout20.xml"/></Relationships>
</file>

<file path=ppt/slides/_rels/slide33.xml.rels><?xml version="1.0" encoding="UTF-8" standalone="yes"?>
<Relationships xmlns="http://schemas.openxmlformats.org/package/2006/relationships"><Relationship Id="rId8" Type="http://schemas.openxmlformats.org/officeDocument/2006/relationships/image" Target="../media/image50.svg"/><Relationship Id="rId3" Type="http://schemas.openxmlformats.org/officeDocument/2006/relationships/image" Target="../media/image2.png"/><Relationship Id="rId7" Type="http://schemas.openxmlformats.org/officeDocument/2006/relationships/image" Target="../media/image49.png"/><Relationship Id="rId2" Type="http://schemas.openxmlformats.org/officeDocument/2006/relationships/notesSlide" Target="../notesSlides/notesSlide30.xml"/><Relationship Id="rId1" Type="http://schemas.openxmlformats.org/officeDocument/2006/relationships/slideLayout" Target="../slideLayouts/slideLayout18.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4.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31.xml"/><Relationship Id="rId1" Type="http://schemas.openxmlformats.org/officeDocument/2006/relationships/slideLayout" Target="../slideLayouts/slideLayout19.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3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2.xml"/><Relationship Id="rId1" Type="http://schemas.openxmlformats.org/officeDocument/2006/relationships/slideLayout" Target="../slideLayouts/slideLayout19.xml"/><Relationship Id="rId4" Type="http://schemas.openxmlformats.org/officeDocument/2006/relationships/image" Target="../media/image53.png"/></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33.xml"/><Relationship Id="rId1" Type="http://schemas.openxmlformats.org/officeDocument/2006/relationships/slideLayout" Target="../slideLayouts/slideLayout19.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7.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34.xml"/><Relationship Id="rId1" Type="http://schemas.openxmlformats.org/officeDocument/2006/relationships/slideLayout" Target="../slideLayouts/slideLayout19.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3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5.xml"/><Relationship Id="rId1" Type="http://schemas.openxmlformats.org/officeDocument/2006/relationships/slideLayout" Target="../slideLayouts/slideLayout20.xml"/></Relationships>
</file>

<file path=ppt/slides/_rels/slide3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6.xml"/><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8" Type="http://schemas.openxmlformats.org/officeDocument/2006/relationships/image" Target="../media/image57.jpe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37.xml"/><Relationship Id="rId1" Type="http://schemas.openxmlformats.org/officeDocument/2006/relationships/slideLayout" Target="../slideLayouts/slideLayout19.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41.xml.rels><?xml version="1.0" encoding="UTF-8" standalone="yes"?>
<Relationships xmlns="http://schemas.openxmlformats.org/package/2006/relationships"><Relationship Id="rId8" Type="http://schemas.openxmlformats.org/officeDocument/2006/relationships/image" Target="../media/image59.svg"/><Relationship Id="rId3" Type="http://schemas.openxmlformats.org/officeDocument/2006/relationships/image" Target="../media/image2.png"/><Relationship Id="rId7" Type="http://schemas.openxmlformats.org/officeDocument/2006/relationships/image" Target="../media/image58.png"/><Relationship Id="rId2" Type="http://schemas.openxmlformats.org/officeDocument/2006/relationships/notesSlide" Target="../notesSlides/notesSlide38.xml"/><Relationship Id="rId1" Type="http://schemas.openxmlformats.org/officeDocument/2006/relationships/slideLayout" Target="../slideLayouts/slideLayout18.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42.xml.rels><?xml version="1.0" encoding="UTF-8" standalone="yes"?>
<Relationships xmlns="http://schemas.openxmlformats.org/package/2006/relationships"><Relationship Id="rId3" Type="http://schemas.openxmlformats.org/officeDocument/2006/relationships/hyperlink" Target="http://github.com/mbardin/Cyberinet" TargetMode="External"/><Relationship Id="rId2" Type="http://schemas.openxmlformats.org/officeDocument/2006/relationships/notesSlide" Target="../notesSlides/notesSlide39.xml"/><Relationship Id="rId1" Type="http://schemas.openxmlformats.org/officeDocument/2006/relationships/slideLayout" Target="../slideLayouts/slideLayout21.xml"/><Relationship Id="rId5" Type="http://schemas.openxmlformats.org/officeDocument/2006/relationships/image" Target="../media/image6.png"/><Relationship Id="rId4" Type="http://schemas.openxmlformats.org/officeDocument/2006/relationships/image" Target="../media/image60.png"/></Relationships>
</file>

<file path=ppt/slides/_rels/slide43.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1.jpeg"/><Relationship Id="rId7" Type="http://schemas.openxmlformats.org/officeDocument/2006/relationships/diagramColors" Target="../diagrams/colors3.xml"/><Relationship Id="rId2" Type="http://schemas.openxmlformats.org/officeDocument/2006/relationships/notesSlide" Target="../notesSlides/notesSlide40.xml"/><Relationship Id="rId1" Type="http://schemas.openxmlformats.org/officeDocument/2006/relationships/slideLayout" Target="../slideLayouts/slideLayout19.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44.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2.png"/><Relationship Id="rId7" Type="http://schemas.openxmlformats.org/officeDocument/2006/relationships/image" Target="../media/image27.png"/><Relationship Id="rId2" Type="http://schemas.openxmlformats.org/officeDocument/2006/relationships/notesSlide" Target="../notesSlides/notesSlide41.xml"/><Relationship Id="rId1" Type="http://schemas.openxmlformats.org/officeDocument/2006/relationships/slideLayout" Target="../slideLayouts/slideLayout18.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2.xml"/><Relationship Id="rId1" Type="http://schemas.openxmlformats.org/officeDocument/2006/relationships/slideLayout" Target="../slideLayouts/slideLayout19.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4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3.xml"/><Relationship Id="rId1" Type="http://schemas.openxmlformats.org/officeDocument/2006/relationships/slideLayout" Target="../slideLayouts/slideLayout20.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4.xml"/><Relationship Id="rId1" Type="http://schemas.openxmlformats.org/officeDocument/2006/relationships/slideLayout" Target="../slideLayouts/slideLayout18.xml"/><Relationship Id="rId4" Type="http://schemas.openxmlformats.org/officeDocument/2006/relationships/image" Target="../media/image62.jpeg"/></Relationships>
</file>

<file path=ppt/slides/_rels/slide4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5.xml"/><Relationship Id="rId1" Type="http://schemas.openxmlformats.org/officeDocument/2006/relationships/slideLayout" Target="../slideLayouts/slideLayout19.xml"/><Relationship Id="rId4" Type="http://schemas.openxmlformats.org/officeDocument/2006/relationships/image" Target="../media/image9.jpe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8.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51.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image" Target="../media/image1.jpeg"/><Relationship Id="rId1" Type="http://schemas.openxmlformats.org/officeDocument/2006/relationships/slideLayout" Target="../slideLayouts/slideLayout18.xml"/></Relationships>
</file>

<file path=ppt/slides/_rels/slide5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66.svg"/><Relationship Id="rId2" Type="http://schemas.openxmlformats.org/officeDocument/2006/relationships/image" Target="../media/image2.png"/><Relationship Id="rId1" Type="http://schemas.openxmlformats.org/officeDocument/2006/relationships/slideLayout" Target="../slideLayouts/slideLayout18.xml"/><Relationship Id="rId6" Type="http://schemas.openxmlformats.org/officeDocument/2006/relationships/image" Target="../media/image65.png"/><Relationship Id="rId5" Type="http://schemas.openxmlformats.org/officeDocument/2006/relationships/image" Target="../media/image5.png"/><Relationship Id="rId4" Type="http://schemas.openxmlformats.org/officeDocument/2006/relationships/image" Target="../media/image4.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18.xml"/><Relationship Id="rId4" Type="http://schemas.openxmlformats.org/officeDocument/2006/relationships/image" Target="../media/image9.jpeg"/></Relationships>
</file>

<file path=ppt/slides/_rels/slide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8" Type="http://schemas.openxmlformats.org/officeDocument/2006/relationships/image" Target="../media/image11.jp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19.xml"/><Relationship Id="rId6" Type="http://schemas.openxmlformats.org/officeDocument/2006/relationships/image" Target="../media/image4.png"/><Relationship Id="rId5" Type="http://schemas.openxmlformats.org/officeDocument/2006/relationships/image" Target="../media/image3.png"/><Relationship Id="rId10" Type="http://schemas.openxmlformats.org/officeDocument/2006/relationships/image" Target="../media/image13.jpg"/><Relationship Id="rId4" Type="http://schemas.openxmlformats.org/officeDocument/2006/relationships/image" Target="../media/image2.png"/><Relationship Id="rId9" Type="http://schemas.openxmlformats.org/officeDocument/2006/relationships/image" Target="../media/image12.jp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7000"/>
                <a:hueMod val="88000"/>
                <a:satMod val="130000"/>
                <a:lumMod val="124000"/>
              </a:schemeClr>
            </a:gs>
            <a:gs pos="100000">
              <a:schemeClr val="bg2">
                <a:tint val="96000"/>
                <a:shade val="88000"/>
                <a:hueMod val="108000"/>
                <a:satMod val="164000"/>
                <a:lumMod val="76000"/>
              </a:schemeClr>
            </a:gs>
          </a:gsLst>
          <a:path path="circle">
            <a:fillToRect l="45000" t="65000" r="125000" b="100000"/>
          </a:path>
        </a:gra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1B28F63-CF00-448F-B141-FE33C33B18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002263"/>
            <a:ext cx="3027759" cy="3141237"/>
          </a:xfrm>
          <a:prstGeom prst="rect">
            <a:avLst/>
          </a:prstGeom>
        </p:spPr>
      </p:pic>
      <p:pic>
        <p:nvPicPr>
          <p:cNvPr id="9" name="Picture 8">
            <a:extLst>
              <a:ext uri="{FF2B5EF4-FFF2-40B4-BE49-F238E27FC236}">
                <a16:creationId xmlns:a16="http://schemas.microsoft.com/office/drawing/2014/main" id="{2AE609E2-8522-44E4-9077-980E5BCF3E1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169260"/>
            <a:ext cx="1141809" cy="1774090"/>
          </a:xfrm>
          <a:prstGeom prst="rect">
            <a:avLst/>
          </a:prstGeom>
        </p:spPr>
      </p:pic>
      <p:sp>
        <p:nvSpPr>
          <p:cNvPr id="11" name="Oval 10">
            <a:extLst>
              <a:ext uri="{FF2B5EF4-FFF2-40B4-BE49-F238E27FC236}">
                <a16:creationId xmlns:a16="http://schemas.microsoft.com/office/drawing/2014/main" id="{4FA533C5-33E3-4611-AF9F-72811D8B26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6759" y="1257300"/>
            <a:ext cx="2114550" cy="211455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3" name="Picture 12">
            <a:extLst>
              <a:ext uri="{FF2B5EF4-FFF2-40B4-BE49-F238E27FC236}">
                <a16:creationId xmlns:a16="http://schemas.microsoft.com/office/drawing/2014/main" id="{8949AD42-25FD-4C3D-9EEE-B7FEC580998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5999559" y="0"/>
            <a:ext cx="1202540" cy="856055"/>
          </a:xfrm>
          <a:prstGeom prst="rect">
            <a:avLst/>
          </a:prstGeom>
        </p:spPr>
      </p:pic>
      <p:pic>
        <p:nvPicPr>
          <p:cNvPr id="15" name="Picture 14">
            <a:extLst>
              <a:ext uri="{FF2B5EF4-FFF2-40B4-BE49-F238E27FC236}">
                <a16:creationId xmlns:a16="http://schemas.microsoft.com/office/drawing/2014/main" id="{6AC7D913-60B7-4603-881B-831DA5D3A94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6454408" y="4572000"/>
            <a:ext cx="745301" cy="571500"/>
          </a:xfrm>
          <a:prstGeom prst="rect">
            <a:avLst/>
          </a:prstGeom>
        </p:spPr>
      </p:pic>
      <p:sp>
        <p:nvSpPr>
          <p:cNvPr id="17" name="Rectangle 16">
            <a:extLst>
              <a:ext uri="{FF2B5EF4-FFF2-40B4-BE49-F238E27FC236}">
                <a16:creationId xmlns:a16="http://schemas.microsoft.com/office/drawing/2014/main" id="{87F0FDC4-AD8C-47D9-9131-623C98ADB0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useBgFill="1">
        <p:nvSpPr>
          <p:cNvPr id="19" name="Rectangle 18">
            <a:extLst>
              <a:ext uri="{FF2B5EF4-FFF2-40B4-BE49-F238E27FC236}">
                <a16:creationId xmlns:a16="http://schemas.microsoft.com/office/drawing/2014/main" id="{59EC6FFF-3949-4638-A265-B1515909B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D06EEEC-460A-700F-E90D-4188AF0DD227}"/>
              </a:ext>
            </a:extLst>
          </p:cNvPr>
          <p:cNvSpPr>
            <a:spLocks noGrp="1"/>
          </p:cNvSpPr>
          <p:nvPr>
            <p:ph type="title"/>
          </p:nvPr>
        </p:nvSpPr>
        <p:spPr>
          <a:xfrm>
            <a:off x="741520" y="797562"/>
            <a:ext cx="4525805" cy="3608797"/>
          </a:xfrm>
        </p:spPr>
        <p:txBody>
          <a:bodyPr vert="horz" lIns="91440" tIns="45720" rIns="91440" bIns="45720" rtlCol="0" anchor="ctr">
            <a:normAutofit/>
          </a:bodyPr>
          <a:lstStyle/>
          <a:p>
            <a:pPr algn="r" defTabSz="457200">
              <a:lnSpc>
                <a:spcPct val="90000"/>
              </a:lnSpc>
              <a:spcBef>
                <a:spcPct val="0"/>
              </a:spcBef>
            </a:pPr>
            <a:r>
              <a:rPr lang="en-US" sz="4800" dirty="0"/>
              <a:t>Raindrops on a Tin Roof: Exploring the Cyberinet</a:t>
            </a:r>
            <a:endParaRPr lang="en-US" sz="4800" b="0" i="0" kern="1200" dirty="0">
              <a:solidFill>
                <a:schemeClr val="tx2"/>
              </a:solidFill>
              <a:latin typeface="+mj-lt"/>
              <a:ea typeface="+mj-ea"/>
              <a:cs typeface="+mj-cs"/>
            </a:endParaRPr>
          </a:p>
        </p:txBody>
      </p:sp>
      <p:sp>
        <p:nvSpPr>
          <p:cNvPr id="21" name="Rectangle 20">
            <a:extLst>
              <a:ext uri="{FF2B5EF4-FFF2-40B4-BE49-F238E27FC236}">
                <a16:creationId xmlns:a16="http://schemas.microsoft.com/office/drawing/2014/main" id="{8C05BC5F-3118-49D0-B18C-5D9CC922C2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70549" y="0"/>
            <a:ext cx="2411730" cy="51435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9A4B1E59-3C8A-453C-B841-6AB3B0CF70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65008" y="0"/>
            <a:ext cx="1078992" cy="5143500"/>
          </a:xfrm>
          <a:prstGeom prst="rect">
            <a:avLst/>
          </a:prstGeom>
          <a:solidFill>
            <a:schemeClr val="bg2">
              <a:lumMod val="50000"/>
            </a:schemeClr>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3" name="Google Shape;60;p13">
            <a:extLst>
              <a:ext uri="{FF2B5EF4-FFF2-40B4-BE49-F238E27FC236}">
                <a16:creationId xmlns:a16="http://schemas.microsoft.com/office/drawing/2014/main" id="{ABEC6030-DA48-646E-3DD8-592CC3BB1DD5}"/>
              </a:ext>
            </a:extLst>
          </p:cNvPr>
          <p:cNvSpPr txBox="1">
            <a:spLocks/>
          </p:cNvSpPr>
          <p:nvPr/>
        </p:nvSpPr>
        <p:spPr>
          <a:xfrm>
            <a:off x="5914411" y="797562"/>
            <a:ext cx="1943714" cy="3608797"/>
          </a:xfrm>
          <a:prstGeom prst="rect">
            <a:avLst/>
          </a:prstGeom>
        </p:spPr>
        <p:txBody>
          <a:bodyPr spcFirstLastPara="1" lIns="91425" tIns="91425" rIns="91425" bIns="91425" anchor="ctr" anchorCtr="0">
            <a:normAutofit/>
          </a:bodyPr>
          <a:lstStyle>
            <a:lvl1pPr marL="257175" indent="-257175" algn="l" defTabSz="342900" rtl="0" eaLnBrk="1" latinLnBrk="0" hangingPunct="1">
              <a:spcBef>
                <a:spcPts val="750"/>
              </a:spcBef>
              <a:spcAft>
                <a:spcPts val="0"/>
              </a:spcAft>
              <a:buClr>
                <a:schemeClr val="bg2">
                  <a:lumMod val="40000"/>
                  <a:lumOff val="60000"/>
                </a:schemeClr>
              </a:buClr>
              <a:buSzPct val="80000"/>
              <a:buFont typeface="Wingdings 3" charset="2"/>
              <a:buChar char=""/>
              <a:defRPr sz="1500" b="0" i="0" kern="1200">
                <a:solidFill>
                  <a:schemeClr val="tx1"/>
                </a:solidFill>
                <a:latin typeface="+mj-lt"/>
                <a:ea typeface="+mj-ea"/>
                <a:cs typeface="+mj-cs"/>
              </a:defRPr>
            </a:lvl1pPr>
            <a:lvl2pPr marL="557213" indent="-214313" algn="l" defTabSz="342900" rtl="0" eaLnBrk="1" latinLnBrk="0" hangingPunct="1">
              <a:spcBef>
                <a:spcPts val="750"/>
              </a:spcBef>
              <a:spcAft>
                <a:spcPts val="0"/>
              </a:spcAft>
              <a:buClr>
                <a:schemeClr val="bg2">
                  <a:lumMod val="40000"/>
                  <a:lumOff val="60000"/>
                </a:schemeClr>
              </a:buClr>
              <a:buSzPct val="80000"/>
              <a:buFont typeface="Wingdings 3" charset="2"/>
              <a:buChar char=""/>
              <a:defRPr sz="1350" b="0" i="0" kern="1200">
                <a:solidFill>
                  <a:schemeClr val="tx1"/>
                </a:solidFill>
                <a:latin typeface="+mj-lt"/>
                <a:ea typeface="+mj-ea"/>
                <a:cs typeface="+mj-cs"/>
              </a:defRPr>
            </a:lvl2pPr>
            <a:lvl3pPr marL="8572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200" b="0" i="0" kern="1200">
                <a:solidFill>
                  <a:schemeClr val="tx1"/>
                </a:solidFill>
                <a:latin typeface="+mj-lt"/>
                <a:ea typeface="+mj-ea"/>
                <a:cs typeface="+mj-cs"/>
              </a:defRPr>
            </a:lvl3pPr>
            <a:lvl4pPr marL="12001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050" b="0" i="0" kern="1200">
                <a:solidFill>
                  <a:schemeClr val="tx1"/>
                </a:solidFill>
                <a:latin typeface="+mj-lt"/>
                <a:ea typeface="+mj-ea"/>
                <a:cs typeface="+mj-cs"/>
              </a:defRPr>
            </a:lvl4pPr>
            <a:lvl5pPr marL="15430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050" b="0" i="0" kern="1200">
                <a:solidFill>
                  <a:schemeClr val="tx1"/>
                </a:solidFill>
                <a:latin typeface="+mj-lt"/>
                <a:ea typeface="+mj-ea"/>
                <a:cs typeface="+mj-cs"/>
              </a:defRPr>
            </a:lvl5pPr>
            <a:lvl6pPr marL="187950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050" b="0" i="0" kern="1200">
                <a:solidFill>
                  <a:schemeClr val="tx1"/>
                </a:solidFill>
                <a:latin typeface="+mj-lt"/>
                <a:ea typeface="+mj-ea"/>
                <a:cs typeface="+mj-cs"/>
              </a:defRPr>
            </a:lvl6pPr>
            <a:lvl7pPr marL="22288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050" b="0" i="0" kern="1200">
                <a:solidFill>
                  <a:schemeClr val="tx1"/>
                </a:solidFill>
                <a:latin typeface="+mj-lt"/>
                <a:ea typeface="+mj-ea"/>
                <a:cs typeface="+mj-cs"/>
              </a:defRPr>
            </a:lvl7pPr>
            <a:lvl8pPr marL="25717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050" b="0" i="0" kern="1200">
                <a:solidFill>
                  <a:schemeClr val="tx1"/>
                </a:solidFill>
                <a:latin typeface="+mj-lt"/>
                <a:ea typeface="+mj-ea"/>
                <a:cs typeface="+mj-cs"/>
              </a:defRPr>
            </a:lvl8pPr>
            <a:lvl9pPr marL="29146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050" b="0" i="0" kern="1200">
                <a:solidFill>
                  <a:schemeClr val="tx1"/>
                </a:solidFill>
                <a:latin typeface="+mj-lt"/>
                <a:ea typeface="+mj-ea"/>
                <a:cs typeface="+mj-cs"/>
              </a:defRPr>
            </a:lvl9pPr>
          </a:lstStyle>
          <a:p>
            <a:pPr marL="0" indent="0">
              <a:spcBef>
                <a:spcPts val="0"/>
              </a:spcBef>
              <a:spcAft>
                <a:spcPts val="600"/>
              </a:spcAft>
              <a:buFont typeface="Wingdings 3" charset="2"/>
              <a:buNone/>
            </a:pPr>
            <a:r>
              <a:rPr lang="en"/>
              <a:t>Matthew A. Bardin - PHD C</a:t>
            </a:r>
            <a:r>
              <a:rPr lang="en-US"/>
              <a:t>a</a:t>
            </a:r>
            <a:r>
              <a:rPr lang="en"/>
              <a:t>ndidate</a:t>
            </a:r>
          </a:p>
          <a:p>
            <a:pPr marL="0" indent="0">
              <a:spcBef>
                <a:spcPts val="0"/>
              </a:spcBef>
              <a:spcAft>
                <a:spcPts val="600"/>
              </a:spcAft>
              <a:buFont typeface="Wingdings 3" charset="2"/>
              <a:buNone/>
            </a:pPr>
            <a:endParaRPr lang="en"/>
          </a:p>
          <a:p>
            <a:pPr marL="0" indent="0">
              <a:spcBef>
                <a:spcPts val="0"/>
              </a:spcBef>
              <a:spcAft>
                <a:spcPts val="600"/>
              </a:spcAft>
              <a:buFont typeface="Wingdings 3" charset="2"/>
              <a:buNone/>
            </a:pPr>
            <a:r>
              <a:rPr lang="en"/>
              <a:t>L</a:t>
            </a:r>
            <a:r>
              <a:rPr lang="en-US"/>
              <a:t>o</a:t>
            </a:r>
            <a:r>
              <a:rPr lang="en"/>
              <a:t>uisana State University - Experimental Music &amp; Digital Media</a:t>
            </a:r>
          </a:p>
          <a:p>
            <a:pPr marL="0" indent="0">
              <a:spcBef>
                <a:spcPts val="0"/>
              </a:spcBef>
              <a:spcAft>
                <a:spcPts val="600"/>
              </a:spcAft>
              <a:buFont typeface="Wingdings 3" charset="2"/>
              <a:buNone/>
            </a:pPr>
            <a:endParaRPr lang="en"/>
          </a:p>
          <a:p>
            <a:pPr marL="0" indent="0">
              <a:spcBef>
                <a:spcPts val="0"/>
              </a:spcBef>
              <a:spcAft>
                <a:spcPts val="600"/>
              </a:spcAft>
              <a:buFont typeface="Wingdings 3" charset="2"/>
              <a:buNone/>
            </a:pPr>
            <a:r>
              <a:rPr lang="en"/>
              <a:t>04/18/2023</a:t>
            </a:r>
            <a:endParaRPr lang="en-US" dirty="0"/>
          </a:p>
        </p:txBody>
      </p:sp>
    </p:spTree>
    <p:extLst>
      <p:ext uri="{BB962C8B-B14F-4D97-AF65-F5344CB8AC3E}">
        <p14:creationId xmlns:p14="http://schemas.microsoft.com/office/powerpoint/2010/main" val="3500556956"/>
      </p:ext>
    </p:extLst>
  </p:cSld>
  <p:clrMapOvr>
    <a:masterClrMapping/>
  </p:clrMapOvr>
  <mc:AlternateContent xmlns:mc="http://schemas.openxmlformats.org/markup-compatibility/2006" xmlns:p14="http://schemas.microsoft.com/office/powerpoint/2010/main">
    <mc:Choice Requires="p14">
      <p:transition spd="slow" p14:dur="2000" advTm="900000">
        <p:fade thruBlk="1"/>
      </p:transition>
    </mc:Choice>
    <mc:Fallback xmlns="">
      <p:transition spd="slow" advTm="900000">
        <p:fade thruBlk="1"/>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Shape 69"/>
        <p:cNvGrpSpPr/>
        <p:nvPr/>
      </p:nvGrpSpPr>
      <p:grpSpPr>
        <a:xfrm>
          <a:off x="0" y="0"/>
          <a:ext cx="0" cy="0"/>
          <a:chOff x="0" y="0"/>
          <a:chExt cx="0" cy="0"/>
        </a:xfrm>
      </p:grpSpPr>
      <p:sp>
        <p:nvSpPr>
          <p:cNvPr id="70" name="Google Shape;70;p15"/>
          <p:cNvSpPr txBox="1">
            <a:spLocks noGrp="1"/>
          </p:cNvSpPr>
          <p:nvPr>
            <p:ph type="title"/>
          </p:nvPr>
        </p:nvSpPr>
        <p:spPr>
          <a:xfrm>
            <a:off x="489857" y="1234440"/>
            <a:ext cx="2642159" cy="3353115"/>
          </a:xfrm>
          <a:prstGeom prst="rect">
            <a:avLst/>
          </a:prstGeom>
        </p:spPr>
        <p:txBody>
          <a:bodyPr spcFirstLastPara="1" vert="horz" lIns="91440" tIns="45720" rIns="91440" bIns="45720" rtlCol="0" anchor="t" anchorCtr="0">
            <a:normAutofit/>
          </a:bodyPr>
          <a:lstStyle/>
          <a:p>
            <a:pPr marL="0" lvl="0" indent="0" algn="r" defTabSz="457200">
              <a:spcBef>
                <a:spcPct val="0"/>
              </a:spcBef>
              <a:spcAft>
                <a:spcPts val="0"/>
              </a:spcAft>
            </a:pPr>
            <a:r>
              <a:rPr lang="en-US" sz="3300" b="0" i="0" kern="1200" dirty="0">
                <a:solidFill>
                  <a:schemeClr val="tx1"/>
                </a:solidFill>
                <a:latin typeface="+mj-lt"/>
                <a:ea typeface="+mj-ea"/>
                <a:cs typeface="+mj-cs"/>
              </a:rPr>
              <a:t>How does the Cyberinet factor in?</a:t>
            </a:r>
          </a:p>
        </p:txBody>
      </p:sp>
      <p:sp>
        <p:nvSpPr>
          <p:cNvPr id="71" name="Google Shape;71;p15"/>
          <p:cNvSpPr txBox="1">
            <a:spLocks noGrp="1"/>
          </p:cNvSpPr>
          <p:nvPr>
            <p:ph type="body" idx="1"/>
          </p:nvPr>
        </p:nvSpPr>
        <p:spPr>
          <a:xfrm>
            <a:off x="3621873" y="1234440"/>
            <a:ext cx="4720836" cy="3353115"/>
          </a:xfrm>
          <a:prstGeom prst="rect">
            <a:avLst/>
          </a:prstGeom>
        </p:spPr>
        <p:txBody>
          <a:bodyPr spcFirstLastPara="1" vert="horz" lIns="91440" tIns="45720" rIns="91440" bIns="45720" rtlCol="0" anchorCtr="0">
            <a:normAutofit/>
          </a:bodyPr>
          <a:lstStyle/>
          <a:p>
            <a:pPr marL="0" lvl="0" indent="0" defTabSz="457200">
              <a:spcBef>
                <a:spcPts val="1000"/>
              </a:spcBef>
              <a:buSzPct val="80000"/>
              <a:buFont typeface="Wingdings 3" charset="2"/>
              <a:buChar char=""/>
            </a:pPr>
            <a:r>
              <a:rPr lang="en-US" dirty="0"/>
              <a:t>The Cyberinet is a sensor array designed to be easily adapted the instrument for electronic music without impeding the performance of the instrument.</a:t>
            </a:r>
          </a:p>
          <a:p>
            <a:pPr marL="0" lvl="0" indent="0" defTabSz="457200">
              <a:spcBef>
                <a:spcPts val="1000"/>
              </a:spcBef>
              <a:buSzPct val="80000"/>
              <a:buFont typeface="Wingdings 3" charset="2"/>
              <a:buChar char=""/>
            </a:pPr>
            <a:r>
              <a:rPr lang="en-US" dirty="0"/>
              <a:t>The Cyberinet can still be used as a regular clarinet barrel while powered off.</a:t>
            </a:r>
          </a:p>
          <a:p>
            <a:pPr marL="0" lvl="0" indent="0" defTabSz="457200">
              <a:spcBef>
                <a:spcPts val="1000"/>
              </a:spcBef>
              <a:buSzPct val="80000"/>
              <a:buFont typeface="Wingdings 3" charset="2"/>
              <a:buChar char=""/>
            </a:pPr>
            <a:r>
              <a:rPr lang="en-US" dirty="0"/>
              <a:t>Utilizes cybernetic principles (automatic control of various sound processes) to create an augmented instrument.</a:t>
            </a:r>
          </a:p>
          <a:p>
            <a:pPr marL="0" lvl="0" indent="0" defTabSz="457200">
              <a:spcBef>
                <a:spcPts val="1000"/>
              </a:spcBef>
              <a:buSzPct val="80000"/>
              <a:buFont typeface="Wingdings 3" charset="2"/>
              <a:buChar char=""/>
            </a:pPr>
            <a:r>
              <a:rPr lang="en-US" dirty="0"/>
              <a:t>Easily implement a feedback loop where the sound can effect the player making the sound.</a:t>
            </a:r>
          </a:p>
        </p:txBody>
      </p:sp>
      <p:sp>
        <p:nvSpPr>
          <p:cNvPr id="3" name="Slide Number Placeholder 2">
            <a:extLst>
              <a:ext uri="{FF2B5EF4-FFF2-40B4-BE49-F238E27FC236}">
                <a16:creationId xmlns:a16="http://schemas.microsoft.com/office/drawing/2014/main" id="{4E7E7242-39DE-A28D-38A2-D5D490265456}"/>
              </a:ext>
            </a:extLst>
          </p:cNvPr>
          <p:cNvSpPr>
            <a:spLocks noGrp="1"/>
          </p:cNvSpPr>
          <p:nvPr>
            <p:ph type="sldNum" idx="12"/>
          </p:nvPr>
        </p:nvSpPr>
        <p:spPr>
          <a:xfrm>
            <a:off x="7764405" y="221796"/>
            <a:ext cx="628649" cy="575766"/>
          </a:xfrm>
        </p:spPr>
        <p:txBody>
          <a:bodyPr vert="horz" lIns="91440" tIns="45720" rIns="91440" bIns="45720" rtlCol="0" anchor="b">
            <a:normAutofit/>
          </a:bodyPr>
          <a:lstStyle/>
          <a:p>
            <a:pPr lvl="0" indent="0">
              <a:lnSpc>
                <a:spcPct val="90000"/>
              </a:lnSpc>
              <a:spcBef>
                <a:spcPts val="0"/>
              </a:spcBef>
              <a:spcAft>
                <a:spcPts val="600"/>
              </a:spcAft>
              <a:buNone/>
            </a:pPr>
            <a:fld id="{00000000-1234-1234-1234-123412341234}" type="slidenum">
              <a:rPr lang="en-US" sz="2800" b="0" i="0" kern="1200" dirty="0">
                <a:solidFill>
                  <a:schemeClr val="tx1">
                    <a:tint val="75000"/>
                  </a:schemeClr>
                </a:solidFill>
                <a:latin typeface="+mn-lt"/>
                <a:ea typeface="+mn-ea"/>
                <a:cs typeface="+mn-cs"/>
              </a:rPr>
              <a:pPr lvl="0" indent="0">
                <a:lnSpc>
                  <a:spcPct val="90000"/>
                </a:lnSpc>
                <a:spcBef>
                  <a:spcPts val="0"/>
                </a:spcBef>
                <a:spcAft>
                  <a:spcPts val="600"/>
                </a:spcAft>
                <a:buNone/>
              </a:pPr>
              <a:t>9</a:t>
            </a:fld>
            <a:endParaRPr lang="en-US" sz="2800" b="0" i="0" kern="1200" dirty="0">
              <a:solidFill>
                <a:schemeClr val="tx1">
                  <a:tint val="75000"/>
                </a:schemeClr>
              </a:solidFill>
              <a:latin typeface="+mn-lt"/>
              <a:ea typeface="+mn-ea"/>
              <a:cs typeface="+mn-cs"/>
            </a:endParaRPr>
          </a:p>
        </p:txBody>
      </p:sp>
    </p:spTree>
  </p:cSld>
  <p:clrMapOvr>
    <a:masterClrMapping/>
  </p:clrMapOvr>
  <mc:AlternateContent xmlns:mc="http://schemas.openxmlformats.org/markup-compatibility/2006" xmlns:p14="http://schemas.microsoft.com/office/powerpoint/2010/main">
    <mc:Choice Requires="p14">
      <p:transition spd="slow" p14:dur="2000">
        <p14:prism dir="u"/>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Shape 69"/>
        <p:cNvGrpSpPr/>
        <p:nvPr/>
      </p:nvGrpSpPr>
      <p:grpSpPr>
        <a:xfrm>
          <a:off x="0" y="0"/>
          <a:ext cx="0" cy="0"/>
          <a:chOff x="0" y="0"/>
          <a:chExt cx="0" cy="0"/>
        </a:xfrm>
      </p:grpSpPr>
      <p:sp>
        <p:nvSpPr>
          <p:cNvPr id="70" name="Google Shape;70;p15"/>
          <p:cNvSpPr txBox="1">
            <a:spLocks noGrp="1"/>
          </p:cNvSpPr>
          <p:nvPr>
            <p:ph type="title"/>
          </p:nvPr>
        </p:nvSpPr>
        <p:spPr>
          <a:xfrm>
            <a:off x="489857" y="1234440"/>
            <a:ext cx="2642159" cy="3353115"/>
          </a:xfrm>
          <a:prstGeom prst="rect">
            <a:avLst/>
          </a:prstGeom>
        </p:spPr>
        <p:txBody>
          <a:bodyPr spcFirstLastPara="1" vert="horz" lIns="91440" tIns="45720" rIns="91440" bIns="45720" rtlCol="0" anchor="t" anchorCtr="0">
            <a:normAutofit/>
          </a:bodyPr>
          <a:lstStyle/>
          <a:p>
            <a:pPr marL="0" lvl="0" indent="0" algn="r" defTabSz="457200">
              <a:spcBef>
                <a:spcPct val="0"/>
              </a:spcBef>
              <a:spcAft>
                <a:spcPts val="0"/>
              </a:spcAft>
            </a:pPr>
            <a:r>
              <a:rPr lang="en-US" sz="3300" b="0" i="0" kern="1200" dirty="0">
                <a:solidFill>
                  <a:schemeClr val="tx1"/>
                </a:solidFill>
                <a:latin typeface="+mj-lt"/>
                <a:ea typeface="+mj-ea"/>
                <a:cs typeface="+mj-cs"/>
              </a:rPr>
              <a:t>Why use this Instrument?</a:t>
            </a:r>
          </a:p>
        </p:txBody>
      </p:sp>
      <p:sp>
        <p:nvSpPr>
          <p:cNvPr id="71" name="Google Shape;71;p15"/>
          <p:cNvSpPr txBox="1">
            <a:spLocks noGrp="1"/>
          </p:cNvSpPr>
          <p:nvPr>
            <p:ph type="body" idx="1"/>
          </p:nvPr>
        </p:nvSpPr>
        <p:spPr>
          <a:xfrm>
            <a:off x="3621873" y="1234440"/>
            <a:ext cx="4720836" cy="3353115"/>
          </a:xfrm>
          <a:prstGeom prst="rect">
            <a:avLst/>
          </a:prstGeom>
        </p:spPr>
        <p:txBody>
          <a:bodyPr spcFirstLastPara="1" vert="horz" lIns="91440" tIns="45720" rIns="91440" bIns="45720" rtlCol="0" anchorCtr="0">
            <a:normAutofit/>
          </a:bodyPr>
          <a:lstStyle/>
          <a:p>
            <a:pPr marL="0" lvl="0" indent="0" defTabSz="457200">
              <a:spcBef>
                <a:spcPts val="1000"/>
              </a:spcBef>
              <a:buSzPct val="80000"/>
              <a:buFont typeface="Wingdings 3" charset="2"/>
              <a:buChar char=""/>
            </a:pPr>
            <a:r>
              <a:rPr lang="en-US" dirty="0"/>
              <a:t>Easy to implement.</a:t>
            </a:r>
          </a:p>
          <a:p>
            <a:pPr marL="0" lvl="0" indent="0" defTabSz="457200">
              <a:spcBef>
                <a:spcPts val="1000"/>
              </a:spcBef>
              <a:buSzPct val="80000"/>
              <a:buFont typeface="Wingdings 3" charset="2"/>
              <a:buChar char=""/>
            </a:pPr>
            <a:r>
              <a:rPr lang="en-US" dirty="0"/>
              <a:t>Does not reduce the Clarinet’s capabilities.</a:t>
            </a:r>
          </a:p>
          <a:p>
            <a:pPr marL="0" lvl="0" indent="0" defTabSz="457200">
              <a:spcBef>
                <a:spcPts val="1000"/>
              </a:spcBef>
              <a:buSzPct val="80000"/>
              <a:buFont typeface="Wingdings 3" charset="2"/>
              <a:buChar char=""/>
            </a:pPr>
            <a:r>
              <a:rPr lang="en-US" dirty="0"/>
              <a:t>Can easily add harmonic capabilities to the Clarinet.</a:t>
            </a:r>
          </a:p>
          <a:p>
            <a:pPr marL="0" lvl="0" indent="0" defTabSz="457200">
              <a:spcBef>
                <a:spcPts val="1000"/>
              </a:spcBef>
              <a:buSzPct val="80000"/>
              <a:buFont typeface="Wingdings 3" charset="2"/>
              <a:buChar char=""/>
            </a:pPr>
            <a:r>
              <a:rPr lang="en-US" dirty="0"/>
              <a:t>Intuitive controls.</a:t>
            </a:r>
          </a:p>
          <a:p>
            <a:pPr marL="0" lvl="0" indent="0" defTabSz="457200">
              <a:spcBef>
                <a:spcPts val="1000"/>
              </a:spcBef>
              <a:buSzPct val="80000"/>
              <a:buFont typeface="Wingdings 3" charset="2"/>
              <a:buChar char=""/>
            </a:pPr>
            <a:r>
              <a:rPr lang="en-US" dirty="0"/>
              <a:t>Can be used by performers, composers, and programmers.</a:t>
            </a:r>
          </a:p>
        </p:txBody>
      </p:sp>
      <p:sp>
        <p:nvSpPr>
          <p:cNvPr id="3" name="Slide Number Placeholder 2">
            <a:extLst>
              <a:ext uri="{FF2B5EF4-FFF2-40B4-BE49-F238E27FC236}">
                <a16:creationId xmlns:a16="http://schemas.microsoft.com/office/drawing/2014/main" id="{4E7E7242-39DE-A28D-38A2-D5D490265456}"/>
              </a:ext>
            </a:extLst>
          </p:cNvPr>
          <p:cNvSpPr>
            <a:spLocks noGrp="1"/>
          </p:cNvSpPr>
          <p:nvPr>
            <p:ph type="sldNum" idx="12"/>
          </p:nvPr>
        </p:nvSpPr>
        <p:spPr>
          <a:xfrm>
            <a:off x="7764405" y="221796"/>
            <a:ext cx="628649" cy="575766"/>
          </a:xfrm>
        </p:spPr>
        <p:txBody>
          <a:bodyPr vert="horz" lIns="91440" tIns="45720" rIns="91440" bIns="45720" rtlCol="0" anchor="b">
            <a:normAutofit/>
          </a:bodyPr>
          <a:lstStyle/>
          <a:p>
            <a:pPr lvl="0" indent="0">
              <a:lnSpc>
                <a:spcPct val="90000"/>
              </a:lnSpc>
              <a:spcBef>
                <a:spcPts val="0"/>
              </a:spcBef>
              <a:spcAft>
                <a:spcPts val="600"/>
              </a:spcAft>
              <a:buNone/>
            </a:pPr>
            <a:fld id="{00000000-1234-1234-1234-123412341234}" type="slidenum">
              <a:rPr lang="en-US" sz="2800" b="0" i="0" kern="1200" dirty="0">
                <a:solidFill>
                  <a:schemeClr val="tx1">
                    <a:tint val="75000"/>
                  </a:schemeClr>
                </a:solidFill>
                <a:latin typeface="+mn-lt"/>
                <a:ea typeface="+mn-ea"/>
                <a:cs typeface="+mn-cs"/>
              </a:rPr>
              <a:pPr lvl="0" indent="0">
                <a:lnSpc>
                  <a:spcPct val="90000"/>
                </a:lnSpc>
                <a:spcBef>
                  <a:spcPts val="0"/>
                </a:spcBef>
                <a:spcAft>
                  <a:spcPts val="600"/>
                </a:spcAft>
                <a:buNone/>
              </a:pPr>
              <a:t>10</a:t>
            </a:fld>
            <a:endParaRPr lang="en-US" sz="2800" b="0" i="0" kern="1200" dirty="0">
              <a:solidFill>
                <a:schemeClr val="tx1">
                  <a:tint val="75000"/>
                </a:schemeClr>
              </a:solidFill>
              <a:latin typeface="+mn-lt"/>
              <a:ea typeface="+mn-ea"/>
              <a:cs typeface="+mn-cs"/>
            </a:endParaRPr>
          </a:p>
        </p:txBody>
      </p:sp>
    </p:spTree>
    <p:extLst>
      <p:ext uri="{BB962C8B-B14F-4D97-AF65-F5344CB8AC3E}">
        <p14:creationId xmlns:p14="http://schemas.microsoft.com/office/powerpoint/2010/main" val="3373919090"/>
      </p:ext>
    </p:extLst>
  </p:cSld>
  <p:clrMapOvr>
    <a:masterClrMapping/>
  </p:clrMapOvr>
  <mc:AlternateContent xmlns:mc="http://schemas.openxmlformats.org/markup-compatibility/2006" xmlns:p14="http://schemas.microsoft.com/office/powerpoint/2010/main">
    <mc:Choice Requires="p14">
      <p:transition spd="slow" p14:dur="2000">
        <p14:prism dir="u"/>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43" name="Picture 26">
            <a:extLst>
              <a:ext uri="{FF2B5EF4-FFF2-40B4-BE49-F238E27FC236}">
                <a16:creationId xmlns:a16="http://schemas.microsoft.com/office/drawing/2014/main" id="{DF19BAF3-7E20-4B9D-B544-BABAEEA1FA7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613"/>
          <a:stretch/>
        </p:blipFill>
        <p:spPr>
          <a:xfrm>
            <a:off x="0" y="2002263"/>
            <a:ext cx="3027759" cy="3141237"/>
          </a:xfrm>
          <a:prstGeom prst="rect">
            <a:avLst/>
          </a:prstGeom>
        </p:spPr>
      </p:pic>
      <p:pic>
        <p:nvPicPr>
          <p:cNvPr id="44" name="Picture 28">
            <a:extLst>
              <a:ext uri="{FF2B5EF4-FFF2-40B4-BE49-F238E27FC236}">
                <a16:creationId xmlns:a16="http://schemas.microsoft.com/office/drawing/2014/main" id="{950648F4-ABCD-4DF0-8641-76CFB235472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l="35640"/>
          <a:stretch/>
        </p:blipFill>
        <p:spPr>
          <a:xfrm>
            <a:off x="0" y="2169260"/>
            <a:ext cx="1141809" cy="1774090"/>
          </a:xfrm>
          <a:prstGeom prst="rect">
            <a:avLst/>
          </a:prstGeom>
        </p:spPr>
      </p:pic>
      <p:sp>
        <p:nvSpPr>
          <p:cNvPr id="45" name="Oval 30">
            <a:extLst>
              <a:ext uri="{FF2B5EF4-FFF2-40B4-BE49-F238E27FC236}">
                <a16:creationId xmlns:a16="http://schemas.microsoft.com/office/drawing/2014/main" id="{989BE678-777B-482A-A616-FEDC47B162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6759" y="1257300"/>
            <a:ext cx="2114550" cy="211455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46" name="Picture 32">
            <a:extLst>
              <a:ext uri="{FF2B5EF4-FFF2-40B4-BE49-F238E27FC236}">
                <a16:creationId xmlns:a16="http://schemas.microsoft.com/office/drawing/2014/main" id="{CF1EB4BD-9C7E-4AA3-9681-C7EB0DA625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t="28813"/>
          <a:stretch/>
        </p:blipFill>
        <p:spPr>
          <a:xfrm>
            <a:off x="5999559" y="0"/>
            <a:ext cx="1202540" cy="856055"/>
          </a:xfrm>
          <a:prstGeom prst="rect">
            <a:avLst/>
          </a:prstGeom>
        </p:spPr>
      </p:pic>
      <p:pic>
        <p:nvPicPr>
          <p:cNvPr id="47" name="Picture 34">
            <a:extLst>
              <a:ext uri="{FF2B5EF4-FFF2-40B4-BE49-F238E27FC236}">
                <a16:creationId xmlns:a16="http://schemas.microsoft.com/office/drawing/2014/main" id="{94AAE3AA-3759-4D28-B0EF-575F25A514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b="23320"/>
          <a:stretch/>
        </p:blipFill>
        <p:spPr>
          <a:xfrm>
            <a:off x="6454408" y="4572000"/>
            <a:ext cx="745301" cy="571500"/>
          </a:xfrm>
          <a:prstGeom prst="rect">
            <a:avLst/>
          </a:prstGeom>
        </p:spPr>
      </p:pic>
      <p:sp>
        <p:nvSpPr>
          <p:cNvPr id="48" name="Rectangle 36">
            <a:extLst>
              <a:ext uri="{FF2B5EF4-FFF2-40B4-BE49-F238E27FC236}">
                <a16:creationId xmlns:a16="http://schemas.microsoft.com/office/drawing/2014/main" id="{D28BE0C3-2102-4820-B88B-A448B184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20" name="Picture 4" descr="Colour-coded on electronic circuit board">
            <a:extLst>
              <a:ext uri="{FF2B5EF4-FFF2-40B4-BE49-F238E27FC236}">
                <a16:creationId xmlns:a16="http://schemas.microsoft.com/office/drawing/2014/main" id="{54725A33-01E9-D36D-46EF-5D6D677A19BA}"/>
              </a:ext>
            </a:extLst>
          </p:cNvPr>
          <p:cNvPicPr>
            <a:picLocks noChangeAspect="1"/>
          </p:cNvPicPr>
          <p:nvPr/>
        </p:nvPicPr>
        <p:blipFill rotWithShape="1">
          <a:blip r:embed="rId8">
            <a:duotone>
              <a:prstClr val="black"/>
              <a:schemeClr val="accent5">
                <a:tint val="45000"/>
                <a:satMod val="400000"/>
              </a:schemeClr>
            </a:duotone>
            <a:alphaModFix amt="25000"/>
          </a:blip>
          <a:srcRect l="4931" t="22813" r="4160"/>
          <a:stretch/>
        </p:blipFill>
        <p:spPr>
          <a:xfrm>
            <a:off x="20" y="10"/>
            <a:ext cx="9143980" cy="5143490"/>
          </a:xfrm>
          <a:prstGeom prst="rect">
            <a:avLst/>
          </a:prstGeom>
        </p:spPr>
      </p:pic>
      <p:sp>
        <p:nvSpPr>
          <p:cNvPr id="2" name="Title 1">
            <a:extLst>
              <a:ext uri="{FF2B5EF4-FFF2-40B4-BE49-F238E27FC236}">
                <a16:creationId xmlns:a16="http://schemas.microsoft.com/office/drawing/2014/main" id="{CDE8E8E7-1A8E-3142-3062-F59D0428715F}"/>
              </a:ext>
            </a:extLst>
          </p:cNvPr>
          <p:cNvSpPr>
            <a:spLocks noGrp="1"/>
          </p:cNvSpPr>
          <p:nvPr>
            <p:ph type="title"/>
          </p:nvPr>
        </p:nvSpPr>
        <p:spPr>
          <a:xfrm>
            <a:off x="866216" y="1085850"/>
            <a:ext cx="6619243" cy="2497185"/>
          </a:xfrm>
        </p:spPr>
        <p:txBody>
          <a:bodyPr vert="horz" lIns="91440" tIns="45720" rIns="91440" bIns="45720" rtlCol="0" anchor="b">
            <a:normAutofit/>
          </a:bodyPr>
          <a:lstStyle/>
          <a:p>
            <a:pPr algn="l" defTabSz="457200">
              <a:spcBef>
                <a:spcPct val="0"/>
              </a:spcBef>
            </a:pPr>
            <a:r>
              <a:rPr lang="en-US" sz="7200"/>
              <a:t>Creating the Cyberinet</a:t>
            </a:r>
          </a:p>
        </p:txBody>
      </p:sp>
      <p:sp>
        <p:nvSpPr>
          <p:cNvPr id="49" name="Rectangle 38">
            <a:extLst>
              <a:ext uri="{FF2B5EF4-FFF2-40B4-BE49-F238E27FC236}">
                <a16:creationId xmlns:a16="http://schemas.microsoft.com/office/drawing/2014/main" id="{C885E190-58DD-42DD-A4A8-401E15C92A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Slide Number Placeholder 2">
            <a:extLst>
              <a:ext uri="{FF2B5EF4-FFF2-40B4-BE49-F238E27FC236}">
                <a16:creationId xmlns:a16="http://schemas.microsoft.com/office/drawing/2014/main" id="{2FC9E68F-0A62-56EE-AB17-45B11633C6D9}"/>
              </a:ext>
            </a:extLst>
          </p:cNvPr>
          <p:cNvSpPr>
            <a:spLocks noGrp="1"/>
          </p:cNvSpPr>
          <p:nvPr>
            <p:ph type="sldNum" idx="12"/>
          </p:nvPr>
        </p:nvSpPr>
        <p:spPr>
          <a:xfrm>
            <a:off x="7764405" y="221796"/>
            <a:ext cx="628649" cy="575766"/>
          </a:xfrm>
        </p:spPr>
        <p:txBody>
          <a:bodyPr vert="horz" lIns="91440" tIns="45720" rIns="91440" bIns="45720" rtlCol="0" anchor="b">
            <a:normAutofit/>
          </a:bodyPr>
          <a:lstStyle/>
          <a:p>
            <a:pPr lvl="0" indent="0" defTabSz="914400">
              <a:lnSpc>
                <a:spcPct val="90000"/>
              </a:lnSpc>
              <a:spcBef>
                <a:spcPts val="0"/>
              </a:spcBef>
              <a:spcAft>
                <a:spcPts val="600"/>
              </a:spcAft>
              <a:buNone/>
            </a:pPr>
            <a:fld id="{00000000-1234-1234-1234-123412341234}" type="slidenum">
              <a:rPr lang="en-US" sz="2800"/>
              <a:pPr lvl="0" indent="0" defTabSz="914400">
                <a:lnSpc>
                  <a:spcPct val="90000"/>
                </a:lnSpc>
                <a:spcBef>
                  <a:spcPts val="0"/>
                </a:spcBef>
                <a:spcAft>
                  <a:spcPts val="600"/>
                </a:spcAft>
                <a:buNone/>
              </a:pPr>
              <a:t>11</a:t>
            </a:fld>
            <a:endParaRPr lang="en-US" sz="2800"/>
          </a:p>
        </p:txBody>
      </p:sp>
    </p:spTree>
    <p:extLst>
      <p:ext uri="{BB962C8B-B14F-4D97-AF65-F5344CB8AC3E}">
        <p14:creationId xmlns:p14="http://schemas.microsoft.com/office/powerpoint/2010/main" val="1694981474"/>
      </p:ext>
    </p:extLst>
  </p:cSld>
  <p:clrMapOvr>
    <a:masterClrMapping/>
  </p:clrMapOvr>
  <mc:AlternateContent xmlns:mc="http://schemas.openxmlformats.org/markup-compatibility/2006" xmlns:p14="http://schemas.microsoft.com/office/powerpoint/2010/main">
    <mc:Choice Requires="p14">
      <p:transition spd="slow" p14:dur="2000">
        <p14:prism/>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Shape 88"/>
        <p:cNvGrpSpPr/>
        <p:nvPr/>
      </p:nvGrpSpPr>
      <p:grpSpPr>
        <a:xfrm>
          <a:off x="0" y="0"/>
          <a:ext cx="0" cy="0"/>
          <a:chOff x="0" y="0"/>
          <a:chExt cx="0" cy="0"/>
        </a:xfrm>
      </p:grpSpPr>
      <p:pic>
        <p:nvPicPr>
          <p:cNvPr id="95" name="Picture 94">
            <a:extLst>
              <a:ext uri="{FF2B5EF4-FFF2-40B4-BE49-F238E27FC236}">
                <a16:creationId xmlns:a16="http://schemas.microsoft.com/office/drawing/2014/main" id="{91B28F63-CF00-448F-B141-FE33C33B18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613"/>
          <a:stretch/>
        </p:blipFill>
        <p:spPr>
          <a:xfrm>
            <a:off x="0" y="2002263"/>
            <a:ext cx="3027759" cy="3141237"/>
          </a:xfrm>
          <a:prstGeom prst="rect">
            <a:avLst/>
          </a:prstGeom>
        </p:spPr>
      </p:pic>
      <p:pic>
        <p:nvPicPr>
          <p:cNvPr id="97" name="Picture 96">
            <a:extLst>
              <a:ext uri="{FF2B5EF4-FFF2-40B4-BE49-F238E27FC236}">
                <a16:creationId xmlns:a16="http://schemas.microsoft.com/office/drawing/2014/main" id="{2AE609E2-8522-44E4-9077-980E5BCF3E1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l="35640"/>
          <a:stretch/>
        </p:blipFill>
        <p:spPr>
          <a:xfrm>
            <a:off x="0" y="2169260"/>
            <a:ext cx="1141809" cy="1774090"/>
          </a:xfrm>
          <a:prstGeom prst="rect">
            <a:avLst/>
          </a:prstGeom>
        </p:spPr>
      </p:pic>
      <p:sp>
        <p:nvSpPr>
          <p:cNvPr id="99" name="Oval 98">
            <a:extLst>
              <a:ext uri="{FF2B5EF4-FFF2-40B4-BE49-F238E27FC236}">
                <a16:creationId xmlns:a16="http://schemas.microsoft.com/office/drawing/2014/main" id="{4FA533C5-33E3-4611-AF9F-72811D8B26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6759" y="1257300"/>
            <a:ext cx="2114550" cy="211455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01" name="Picture 100">
            <a:extLst>
              <a:ext uri="{FF2B5EF4-FFF2-40B4-BE49-F238E27FC236}">
                <a16:creationId xmlns:a16="http://schemas.microsoft.com/office/drawing/2014/main" id="{8949AD42-25FD-4C3D-9EEE-B7FEC580998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t="28813"/>
          <a:stretch/>
        </p:blipFill>
        <p:spPr>
          <a:xfrm>
            <a:off x="5999559" y="0"/>
            <a:ext cx="1202540" cy="856055"/>
          </a:xfrm>
          <a:prstGeom prst="rect">
            <a:avLst/>
          </a:prstGeom>
        </p:spPr>
      </p:pic>
      <p:pic>
        <p:nvPicPr>
          <p:cNvPr id="103" name="Picture 102">
            <a:extLst>
              <a:ext uri="{FF2B5EF4-FFF2-40B4-BE49-F238E27FC236}">
                <a16:creationId xmlns:a16="http://schemas.microsoft.com/office/drawing/2014/main" id="{6AC7D913-60B7-4603-881B-831DA5D3A94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b="23320"/>
          <a:stretch/>
        </p:blipFill>
        <p:spPr>
          <a:xfrm>
            <a:off x="6454408" y="4572000"/>
            <a:ext cx="745301" cy="571500"/>
          </a:xfrm>
          <a:prstGeom prst="rect">
            <a:avLst/>
          </a:prstGeom>
        </p:spPr>
      </p:pic>
      <p:sp>
        <p:nvSpPr>
          <p:cNvPr id="105" name="Rectangle 104">
            <a:extLst>
              <a:ext uri="{FF2B5EF4-FFF2-40B4-BE49-F238E27FC236}">
                <a16:creationId xmlns:a16="http://schemas.microsoft.com/office/drawing/2014/main" id="{87F0FDC4-AD8C-47D9-9131-623C98ADB0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useBgFill="1">
        <p:nvSpPr>
          <p:cNvPr id="107" name="Rectangle 106">
            <a:extLst>
              <a:ext uri="{FF2B5EF4-FFF2-40B4-BE49-F238E27FC236}">
                <a16:creationId xmlns:a16="http://schemas.microsoft.com/office/drawing/2014/main" id="{0D9B8FD4-CDEB-4EB4-B4DE-C89E119389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09" name="Freeform 36">
            <a:extLst>
              <a:ext uri="{FF2B5EF4-FFF2-40B4-BE49-F238E27FC236}">
                <a16:creationId xmlns:a16="http://schemas.microsoft.com/office/drawing/2014/main" id="{5A2E3D1D-9E9F-4739-BA14-D4D7FA9FBD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483477" y="0"/>
            <a:ext cx="419604" cy="2782231"/>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sp>
        <p:nvSpPr>
          <p:cNvPr id="111" name="Freeform: Shape 110">
            <a:extLst>
              <a:ext uri="{FF2B5EF4-FFF2-40B4-BE49-F238E27FC236}">
                <a16:creationId xmlns:a16="http://schemas.microsoft.com/office/drawing/2014/main" id="{1FFB365B-E9DC-4859-B8AB-CB83EEBE4E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743184" cy="5143501"/>
          </a:xfrm>
          <a:custGeom>
            <a:avLst/>
            <a:gdLst>
              <a:gd name="connsiteX0" fmla="*/ 3646196 w 4990911"/>
              <a:gd name="connsiteY0" fmla="*/ 0 h 6858001"/>
              <a:gd name="connsiteX1" fmla="*/ 4989734 w 4990911"/>
              <a:gd name="connsiteY1" fmla="*/ 0 h 6858001"/>
              <a:gd name="connsiteX2" fmla="*/ 4964689 w 4990911"/>
              <a:gd name="connsiteY2" fmla="*/ 155677 h 6858001"/>
              <a:gd name="connsiteX3" fmla="*/ 4940820 w 4990911"/>
              <a:gd name="connsiteY3" fmla="*/ 310668 h 6858001"/>
              <a:gd name="connsiteX4" fmla="*/ 4917456 w 4990911"/>
              <a:gd name="connsiteY4" fmla="*/ 466344 h 6858001"/>
              <a:gd name="connsiteX5" fmla="*/ 4897453 w 4990911"/>
              <a:gd name="connsiteY5" fmla="*/ 622707 h 6858001"/>
              <a:gd name="connsiteX6" fmla="*/ 4877282 w 4990911"/>
              <a:gd name="connsiteY6" fmla="*/ 778383 h 6858001"/>
              <a:gd name="connsiteX7" fmla="*/ 4858456 w 4990911"/>
              <a:gd name="connsiteY7" fmla="*/ 934746 h 6858001"/>
              <a:gd name="connsiteX8" fmla="*/ 4842320 w 4990911"/>
              <a:gd name="connsiteY8" fmla="*/ 1089051 h 6858001"/>
              <a:gd name="connsiteX9" fmla="*/ 4827024 w 4990911"/>
              <a:gd name="connsiteY9" fmla="*/ 1245413 h 6858001"/>
              <a:gd name="connsiteX10" fmla="*/ 4813072 w 4990911"/>
              <a:gd name="connsiteY10" fmla="*/ 1401090 h 6858001"/>
              <a:gd name="connsiteX11" fmla="*/ 4800970 w 4990911"/>
              <a:gd name="connsiteY11" fmla="*/ 1554023 h 6858001"/>
              <a:gd name="connsiteX12" fmla="*/ 4788867 w 4990911"/>
              <a:gd name="connsiteY12" fmla="*/ 1709014 h 6858001"/>
              <a:gd name="connsiteX13" fmla="*/ 4778782 w 4990911"/>
              <a:gd name="connsiteY13" fmla="*/ 1861947 h 6858001"/>
              <a:gd name="connsiteX14" fmla="*/ 4770882 w 4990911"/>
              <a:gd name="connsiteY14" fmla="*/ 2014881 h 6858001"/>
              <a:gd name="connsiteX15" fmla="*/ 4762645 w 4990911"/>
              <a:gd name="connsiteY15" fmla="*/ 2167128 h 6858001"/>
              <a:gd name="connsiteX16" fmla="*/ 4755754 w 4990911"/>
              <a:gd name="connsiteY16" fmla="*/ 2318004 h 6858001"/>
              <a:gd name="connsiteX17" fmla="*/ 4750879 w 4990911"/>
              <a:gd name="connsiteY17" fmla="*/ 2467509 h 6858001"/>
              <a:gd name="connsiteX18" fmla="*/ 4746677 w 4990911"/>
              <a:gd name="connsiteY18" fmla="*/ 2617013 h 6858001"/>
              <a:gd name="connsiteX19" fmla="*/ 4742643 w 4990911"/>
              <a:gd name="connsiteY19" fmla="*/ 2765146 h 6858001"/>
              <a:gd name="connsiteX20" fmla="*/ 4740794 w 4990911"/>
              <a:gd name="connsiteY20" fmla="*/ 2911221 h 6858001"/>
              <a:gd name="connsiteX21" fmla="*/ 4738777 w 4990911"/>
              <a:gd name="connsiteY21" fmla="*/ 3057297 h 6858001"/>
              <a:gd name="connsiteX22" fmla="*/ 4737768 w 4990911"/>
              <a:gd name="connsiteY22" fmla="*/ 3201315 h 6858001"/>
              <a:gd name="connsiteX23" fmla="*/ 4738777 w 4990911"/>
              <a:gd name="connsiteY23" fmla="*/ 3343961 h 6858001"/>
              <a:gd name="connsiteX24" fmla="*/ 4738777 w 4990911"/>
              <a:gd name="connsiteY24" fmla="*/ 3485236 h 6858001"/>
              <a:gd name="connsiteX25" fmla="*/ 4740794 w 4990911"/>
              <a:gd name="connsiteY25" fmla="*/ 3625139 h 6858001"/>
              <a:gd name="connsiteX26" fmla="*/ 4743819 w 4990911"/>
              <a:gd name="connsiteY26" fmla="*/ 3762299 h 6858001"/>
              <a:gd name="connsiteX27" fmla="*/ 4746677 w 4990911"/>
              <a:gd name="connsiteY27" fmla="*/ 3898087 h 6858001"/>
              <a:gd name="connsiteX28" fmla="*/ 4749871 w 4990911"/>
              <a:gd name="connsiteY28" fmla="*/ 4031133 h 6858001"/>
              <a:gd name="connsiteX29" fmla="*/ 4754745 w 4990911"/>
              <a:gd name="connsiteY29" fmla="*/ 4163492 h 6858001"/>
              <a:gd name="connsiteX30" fmla="*/ 4759956 w 4990911"/>
              <a:gd name="connsiteY30" fmla="*/ 4293793 h 6858001"/>
              <a:gd name="connsiteX31" fmla="*/ 4764662 w 4990911"/>
              <a:gd name="connsiteY31" fmla="*/ 4421352 h 6858001"/>
              <a:gd name="connsiteX32" fmla="*/ 4777942 w 4990911"/>
              <a:gd name="connsiteY32" fmla="*/ 4670298 h 6858001"/>
              <a:gd name="connsiteX33" fmla="*/ 4792061 w 4990911"/>
              <a:gd name="connsiteY33" fmla="*/ 4908956 h 6858001"/>
              <a:gd name="connsiteX34" fmla="*/ 4806853 w 4990911"/>
              <a:gd name="connsiteY34" fmla="*/ 5138013 h 6858001"/>
              <a:gd name="connsiteX35" fmla="*/ 4823158 w 4990911"/>
              <a:gd name="connsiteY35" fmla="*/ 5354726 h 6858001"/>
              <a:gd name="connsiteX36" fmla="*/ 4840135 w 4990911"/>
              <a:gd name="connsiteY36" fmla="*/ 5561838 h 6858001"/>
              <a:gd name="connsiteX37" fmla="*/ 4858456 w 4990911"/>
              <a:gd name="connsiteY37" fmla="*/ 5753862 h 6858001"/>
              <a:gd name="connsiteX38" fmla="*/ 4876442 w 4990911"/>
              <a:gd name="connsiteY38" fmla="*/ 5934227 h 6858001"/>
              <a:gd name="connsiteX39" fmla="*/ 4894427 w 4990911"/>
              <a:gd name="connsiteY39" fmla="*/ 6100191 h 6858001"/>
              <a:gd name="connsiteX40" fmla="*/ 4911404 w 4990911"/>
              <a:gd name="connsiteY40" fmla="*/ 6252438 h 6858001"/>
              <a:gd name="connsiteX41" fmla="*/ 4927541 w 4990911"/>
              <a:gd name="connsiteY41" fmla="*/ 6387541 h 6858001"/>
              <a:gd name="connsiteX42" fmla="*/ 4942837 w 4990911"/>
              <a:gd name="connsiteY42" fmla="*/ 6509613 h 6858001"/>
              <a:gd name="connsiteX43" fmla="*/ 4955612 w 4990911"/>
              <a:gd name="connsiteY43" fmla="*/ 6612483 h 6858001"/>
              <a:gd name="connsiteX44" fmla="*/ 4967714 w 4990911"/>
              <a:gd name="connsiteY44" fmla="*/ 6698894 h 6858001"/>
              <a:gd name="connsiteX45" fmla="*/ 4985028 w 4990911"/>
              <a:gd name="connsiteY45" fmla="*/ 6817538 h 6858001"/>
              <a:gd name="connsiteX46" fmla="*/ 4990911 w 4990911"/>
              <a:gd name="connsiteY46" fmla="*/ 6858000 h 6858001"/>
              <a:gd name="connsiteX47" fmla="*/ 4085557 w 4990911"/>
              <a:gd name="connsiteY47" fmla="*/ 6858000 h 6858001"/>
              <a:gd name="connsiteX48" fmla="*/ 4085557 w 4990911"/>
              <a:gd name="connsiteY48" fmla="*/ 6858001 h 6858001"/>
              <a:gd name="connsiteX49" fmla="*/ 0 w 4990911"/>
              <a:gd name="connsiteY49" fmla="*/ 6858001 h 6858001"/>
              <a:gd name="connsiteX50" fmla="*/ 0 w 4990911"/>
              <a:gd name="connsiteY50" fmla="*/ 1 h 6858001"/>
              <a:gd name="connsiteX51" fmla="*/ 3646196 w 4990911"/>
              <a:gd name="connsiteY51" fmla="*/ 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990911" h="6858001">
                <a:moveTo>
                  <a:pt x="3646196" y="0"/>
                </a:moveTo>
                <a:lnTo>
                  <a:pt x="4989734" y="0"/>
                </a:lnTo>
                <a:lnTo>
                  <a:pt x="4964689" y="155677"/>
                </a:lnTo>
                <a:lnTo>
                  <a:pt x="4940820" y="310668"/>
                </a:lnTo>
                <a:lnTo>
                  <a:pt x="4917456" y="466344"/>
                </a:lnTo>
                <a:lnTo>
                  <a:pt x="4897453" y="622707"/>
                </a:lnTo>
                <a:lnTo>
                  <a:pt x="4877282" y="778383"/>
                </a:lnTo>
                <a:lnTo>
                  <a:pt x="4858456" y="934746"/>
                </a:lnTo>
                <a:lnTo>
                  <a:pt x="4842320" y="1089051"/>
                </a:lnTo>
                <a:lnTo>
                  <a:pt x="4827024" y="1245413"/>
                </a:lnTo>
                <a:lnTo>
                  <a:pt x="4813072" y="1401090"/>
                </a:lnTo>
                <a:lnTo>
                  <a:pt x="4800970" y="1554023"/>
                </a:lnTo>
                <a:lnTo>
                  <a:pt x="4788867" y="1709014"/>
                </a:lnTo>
                <a:lnTo>
                  <a:pt x="4778782" y="1861947"/>
                </a:lnTo>
                <a:lnTo>
                  <a:pt x="4770882" y="2014881"/>
                </a:lnTo>
                <a:lnTo>
                  <a:pt x="4762645" y="2167128"/>
                </a:lnTo>
                <a:lnTo>
                  <a:pt x="4755754" y="2318004"/>
                </a:lnTo>
                <a:lnTo>
                  <a:pt x="4750879" y="2467509"/>
                </a:lnTo>
                <a:lnTo>
                  <a:pt x="4746677" y="2617013"/>
                </a:lnTo>
                <a:lnTo>
                  <a:pt x="4742643" y="2765146"/>
                </a:lnTo>
                <a:lnTo>
                  <a:pt x="4740794" y="2911221"/>
                </a:lnTo>
                <a:lnTo>
                  <a:pt x="4738777" y="3057297"/>
                </a:lnTo>
                <a:lnTo>
                  <a:pt x="4737768" y="3201315"/>
                </a:lnTo>
                <a:lnTo>
                  <a:pt x="4738777" y="3343961"/>
                </a:lnTo>
                <a:lnTo>
                  <a:pt x="4738777" y="3485236"/>
                </a:lnTo>
                <a:lnTo>
                  <a:pt x="4740794" y="3625139"/>
                </a:lnTo>
                <a:lnTo>
                  <a:pt x="4743819" y="3762299"/>
                </a:lnTo>
                <a:lnTo>
                  <a:pt x="4746677" y="3898087"/>
                </a:lnTo>
                <a:lnTo>
                  <a:pt x="4749871" y="4031133"/>
                </a:lnTo>
                <a:lnTo>
                  <a:pt x="4754745" y="4163492"/>
                </a:lnTo>
                <a:lnTo>
                  <a:pt x="4759956" y="4293793"/>
                </a:lnTo>
                <a:lnTo>
                  <a:pt x="4764662" y="4421352"/>
                </a:lnTo>
                <a:lnTo>
                  <a:pt x="4777942" y="4670298"/>
                </a:lnTo>
                <a:lnTo>
                  <a:pt x="4792061" y="4908956"/>
                </a:lnTo>
                <a:lnTo>
                  <a:pt x="4806853" y="5138013"/>
                </a:lnTo>
                <a:lnTo>
                  <a:pt x="4823158" y="5354726"/>
                </a:lnTo>
                <a:lnTo>
                  <a:pt x="4840135" y="5561838"/>
                </a:lnTo>
                <a:lnTo>
                  <a:pt x="4858456" y="5753862"/>
                </a:lnTo>
                <a:lnTo>
                  <a:pt x="4876442" y="5934227"/>
                </a:lnTo>
                <a:lnTo>
                  <a:pt x="4894427" y="6100191"/>
                </a:lnTo>
                <a:lnTo>
                  <a:pt x="4911404" y="6252438"/>
                </a:lnTo>
                <a:lnTo>
                  <a:pt x="4927541" y="6387541"/>
                </a:lnTo>
                <a:lnTo>
                  <a:pt x="4942837" y="6509613"/>
                </a:lnTo>
                <a:lnTo>
                  <a:pt x="4955612" y="6612483"/>
                </a:lnTo>
                <a:lnTo>
                  <a:pt x="4967714" y="6698894"/>
                </a:lnTo>
                <a:lnTo>
                  <a:pt x="4985028" y="6817538"/>
                </a:lnTo>
                <a:lnTo>
                  <a:pt x="4990911" y="6858000"/>
                </a:lnTo>
                <a:lnTo>
                  <a:pt x="4085557" y="6858000"/>
                </a:lnTo>
                <a:lnTo>
                  <a:pt x="4085557" y="6858001"/>
                </a:lnTo>
                <a:lnTo>
                  <a:pt x="0" y="6858001"/>
                </a:lnTo>
                <a:lnTo>
                  <a:pt x="0" y="1"/>
                </a:lnTo>
                <a:lnTo>
                  <a:pt x="3646196" y="1"/>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ectangle 112">
            <a:extLst>
              <a:ext uri="{FF2B5EF4-FFF2-40B4-BE49-F238E27FC236}">
                <a16:creationId xmlns:a16="http://schemas.microsoft.com/office/drawing/2014/main" id="{8ADAB9C8-EB37-4914-A699-C716FC8FE4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Slide Number Placeholder 2">
            <a:extLst>
              <a:ext uri="{FF2B5EF4-FFF2-40B4-BE49-F238E27FC236}">
                <a16:creationId xmlns:a16="http://schemas.microsoft.com/office/drawing/2014/main" id="{6A7413D6-9972-799A-999D-815998D2BDDD}"/>
              </a:ext>
            </a:extLst>
          </p:cNvPr>
          <p:cNvSpPr>
            <a:spLocks noGrp="1"/>
          </p:cNvSpPr>
          <p:nvPr>
            <p:ph type="sldNum" idx="12"/>
          </p:nvPr>
        </p:nvSpPr>
        <p:spPr>
          <a:xfrm>
            <a:off x="7764405" y="221796"/>
            <a:ext cx="628649" cy="575766"/>
          </a:xfrm>
        </p:spPr>
        <p:txBody>
          <a:bodyPr vert="horz" lIns="91440" tIns="45720" rIns="91440" bIns="45720" rtlCol="0" anchor="b">
            <a:normAutofit/>
          </a:bodyPr>
          <a:lstStyle/>
          <a:p>
            <a:pPr lvl="0" indent="0">
              <a:lnSpc>
                <a:spcPct val="90000"/>
              </a:lnSpc>
              <a:spcBef>
                <a:spcPts val="0"/>
              </a:spcBef>
              <a:spcAft>
                <a:spcPts val="600"/>
              </a:spcAft>
              <a:buNone/>
            </a:pPr>
            <a:fld id="{00000000-1234-1234-1234-123412341234}" type="slidenum">
              <a:rPr lang="en-US" sz="2800" b="0" i="0" kern="1200" dirty="0">
                <a:solidFill>
                  <a:schemeClr val="tx1">
                    <a:tint val="75000"/>
                  </a:schemeClr>
                </a:solidFill>
                <a:latin typeface="+mn-lt"/>
                <a:ea typeface="+mn-ea"/>
                <a:cs typeface="+mn-cs"/>
              </a:rPr>
              <a:pPr lvl="0" indent="0">
                <a:lnSpc>
                  <a:spcPct val="90000"/>
                </a:lnSpc>
                <a:spcBef>
                  <a:spcPts val="0"/>
                </a:spcBef>
                <a:spcAft>
                  <a:spcPts val="600"/>
                </a:spcAft>
                <a:buNone/>
              </a:pPr>
              <a:t>12</a:t>
            </a:fld>
            <a:endParaRPr lang="en-US" sz="2800" b="0" i="0" kern="1200" dirty="0">
              <a:solidFill>
                <a:schemeClr val="tx1">
                  <a:tint val="75000"/>
                </a:schemeClr>
              </a:solidFill>
              <a:latin typeface="+mn-lt"/>
              <a:ea typeface="+mn-ea"/>
              <a:cs typeface="+mn-cs"/>
            </a:endParaRPr>
          </a:p>
        </p:txBody>
      </p:sp>
      <p:sp>
        <p:nvSpPr>
          <p:cNvPr id="89" name="Google Shape;89;p18"/>
          <p:cNvSpPr txBox="1">
            <a:spLocks noGrp="1"/>
          </p:cNvSpPr>
          <p:nvPr>
            <p:ph type="title"/>
          </p:nvPr>
        </p:nvSpPr>
        <p:spPr>
          <a:xfrm>
            <a:off x="489857" y="1234440"/>
            <a:ext cx="2642159" cy="3353115"/>
          </a:xfrm>
          <a:prstGeom prst="rect">
            <a:avLst/>
          </a:prstGeom>
        </p:spPr>
        <p:txBody>
          <a:bodyPr spcFirstLastPara="1" vert="horz" lIns="91440" tIns="45720" rIns="91440" bIns="45720" rtlCol="0" anchor="t" anchorCtr="0">
            <a:normAutofit/>
          </a:bodyPr>
          <a:lstStyle/>
          <a:p>
            <a:pPr marL="0" lvl="0" indent="0" algn="r" defTabSz="457200">
              <a:spcBef>
                <a:spcPct val="0"/>
              </a:spcBef>
              <a:spcAft>
                <a:spcPts val="0"/>
              </a:spcAft>
            </a:pPr>
            <a:r>
              <a:rPr lang="en-US" sz="2900" b="0" i="0" kern="1200" dirty="0">
                <a:solidFill>
                  <a:schemeClr val="bg2"/>
                </a:solidFill>
                <a:latin typeface="+mj-lt"/>
                <a:ea typeface="+mj-ea"/>
                <a:cs typeface="+mj-cs"/>
              </a:rPr>
              <a:t>OEM Components</a:t>
            </a:r>
            <a:br>
              <a:rPr lang="en-US" sz="2900" b="0" i="0" kern="1200" dirty="0">
                <a:solidFill>
                  <a:schemeClr val="bg2"/>
                </a:solidFill>
                <a:latin typeface="+mj-lt"/>
                <a:ea typeface="+mj-ea"/>
                <a:cs typeface="+mj-cs"/>
              </a:rPr>
            </a:br>
            <a:br>
              <a:rPr lang="en-US" sz="2900" b="0" i="0" kern="1200" dirty="0">
                <a:solidFill>
                  <a:schemeClr val="bg2"/>
                </a:solidFill>
                <a:latin typeface="+mj-lt"/>
                <a:ea typeface="+mj-ea"/>
                <a:cs typeface="+mj-cs"/>
              </a:rPr>
            </a:br>
            <a:br>
              <a:rPr lang="en-US" sz="2900" b="0" i="0" kern="1200" dirty="0">
                <a:solidFill>
                  <a:schemeClr val="bg2"/>
                </a:solidFill>
                <a:latin typeface="+mj-lt"/>
                <a:ea typeface="+mj-ea"/>
                <a:cs typeface="+mj-cs"/>
              </a:rPr>
            </a:br>
            <a:br>
              <a:rPr lang="en-US" sz="2900" b="0" i="0" kern="1200" dirty="0">
                <a:solidFill>
                  <a:schemeClr val="bg2"/>
                </a:solidFill>
                <a:latin typeface="+mj-lt"/>
                <a:ea typeface="+mj-ea"/>
                <a:cs typeface="+mj-cs"/>
              </a:rPr>
            </a:br>
            <a:r>
              <a:rPr lang="en-US" sz="1200" b="0" i="0" kern="1200" dirty="0">
                <a:solidFill>
                  <a:schemeClr val="bg2"/>
                </a:solidFill>
                <a:latin typeface="+mj-lt"/>
                <a:ea typeface="+mj-ea"/>
                <a:cs typeface="+mj-cs"/>
              </a:rPr>
              <a:t>OEM Components are standardized to be compatible with each other. </a:t>
            </a:r>
            <a:endParaRPr lang="en-US" sz="2900" b="0" i="0" kern="1200" dirty="0">
              <a:solidFill>
                <a:schemeClr val="bg2"/>
              </a:solidFill>
              <a:latin typeface="+mj-lt"/>
              <a:ea typeface="+mj-ea"/>
              <a:cs typeface="+mj-cs"/>
            </a:endParaRPr>
          </a:p>
        </p:txBody>
      </p:sp>
      <p:sp>
        <p:nvSpPr>
          <p:cNvPr id="90" name="Google Shape;90;p18"/>
          <p:cNvSpPr txBox="1">
            <a:spLocks noGrp="1"/>
          </p:cNvSpPr>
          <p:nvPr>
            <p:ph type="body" idx="1"/>
          </p:nvPr>
        </p:nvSpPr>
        <p:spPr>
          <a:xfrm>
            <a:off x="3903081" y="1234440"/>
            <a:ext cx="4702076" cy="3353115"/>
          </a:xfrm>
          <a:prstGeom prst="rect">
            <a:avLst/>
          </a:prstGeom>
        </p:spPr>
        <p:txBody>
          <a:bodyPr spcFirstLastPara="1" vert="horz" lIns="91440" tIns="45720" rIns="91440" bIns="45720" rtlCol="0" anchorCtr="0">
            <a:normAutofit fontScale="92500"/>
          </a:bodyPr>
          <a:lstStyle/>
          <a:p>
            <a:pPr marL="0" lvl="0" indent="0" defTabSz="457200">
              <a:lnSpc>
                <a:spcPct val="90000"/>
              </a:lnSpc>
              <a:spcBef>
                <a:spcPts val="1000"/>
              </a:spcBef>
              <a:buSzPct val="80000"/>
              <a:buFont typeface="Wingdings 3" charset="2"/>
              <a:buChar char=""/>
            </a:pPr>
            <a:r>
              <a:rPr lang="en-US" sz="1050" dirty="0"/>
              <a:t>The Cyberinet is comprised of a main unit and smaller secondary unit.</a:t>
            </a:r>
          </a:p>
          <a:p>
            <a:pPr marL="0" lvl="0" indent="0" defTabSz="457200">
              <a:lnSpc>
                <a:spcPct val="90000"/>
              </a:lnSpc>
              <a:spcBef>
                <a:spcPts val="1000"/>
              </a:spcBef>
              <a:buSzPct val="80000"/>
              <a:buFont typeface="Wingdings 3" charset="2"/>
              <a:buChar char=""/>
            </a:pPr>
            <a:r>
              <a:rPr lang="en-US" sz="1050" dirty="0"/>
              <a:t>Main Unit:</a:t>
            </a:r>
          </a:p>
          <a:p>
            <a:pPr marL="457200" lvl="0" indent="-342900" defTabSz="457200">
              <a:lnSpc>
                <a:spcPct val="90000"/>
              </a:lnSpc>
              <a:spcBef>
                <a:spcPts val="1000"/>
              </a:spcBef>
              <a:buSzPct val="80000"/>
              <a:buFont typeface="Wingdings 3" charset="2"/>
              <a:buChar char=""/>
            </a:pPr>
            <a:r>
              <a:rPr lang="en-US" sz="1050" dirty="0"/>
              <a:t>1200mAh Li-Po battery to power the device.</a:t>
            </a:r>
          </a:p>
          <a:p>
            <a:pPr marL="457200" lvl="0" indent="-342900" defTabSz="457200">
              <a:lnSpc>
                <a:spcPct val="90000"/>
              </a:lnSpc>
              <a:spcBef>
                <a:spcPts val="1000"/>
              </a:spcBef>
              <a:buSzPct val="80000"/>
              <a:buFont typeface="Wingdings 3" charset="2"/>
              <a:buChar char=""/>
            </a:pPr>
            <a:r>
              <a:rPr lang="en-US" sz="1050" dirty="0"/>
              <a:t>TP-4056 Type C board. (controls the charging and power distribution)</a:t>
            </a:r>
          </a:p>
          <a:p>
            <a:pPr marL="457200" lvl="0" indent="-342900" defTabSz="457200">
              <a:lnSpc>
                <a:spcPct val="90000"/>
              </a:lnSpc>
              <a:spcBef>
                <a:spcPts val="1000"/>
              </a:spcBef>
              <a:buSzPct val="80000"/>
              <a:buFont typeface="Wingdings 3" charset="2"/>
              <a:buChar char=""/>
            </a:pPr>
            <a:r>
              <a:rPr lang="en-US" sz="1050" dirty="0"/>
              <a:t>MPU-6050 board. (6 axis gyroscope and accelerometer)</a:t>
            </a:r>
          </a:p>
          <a:p>
            <a:pPr marL="457200" lvl="0" indent="-342900" defTabSz="457200">
              <a:lnSpc>
                <a:spcPct val="90000"/>
              </a:lnSpc>
              <a:spcBef>
                <a:spcPts val="1000"/>
              </a:spcBef>
              <a:buSzPct val="80000"/>
              <a:buFont typeface="Wingdings 3" charset="2"/>
              <a:buChar char=""/>
            </a:pPr>
            <a:r>
              <a:rPr lang="en-US" sz="1050" dirty="0"/>
              <a:t>SDP-31 </a:t>
            </a:r>
            <a:r>
              <a:rPr lang="en-US" sz="1050" dirty="0" err="1"/>
              <a:t>Qwiic</a:t>
            </a:r>
            <a:r>
              <a:rPr lang="en-US" sz="1050" dirty="0"/>
              <a:t> Connect board. (differential air pressure/flow and temperature)</a:t>
            </a:r>
          </a:p>
          <a:p>
            <a:pPr marL="457200" lvl="0" indent="-342900" defTabSz="457200">
              <a:lnSpc>
                <a:spcPct val="90000"/>
              </a:lnSpc>
              <a:spcBef>
                <a:spcPts val="1000"/>
              </a:spcBef>
              <a:buSzPct val="80000"/>
              <a:buFont typeface="Wingdings 3" charset="2"/>
              <a:buChar char=""/>
            </a:pPr>
            <a:r>
              <a:rPr lang="en-US" sz="1050" dirty="0"/>
              <a:t>ESP-32 DEVKIT board. (microcontroller and transmitter)</a:t>
            </a:r>
          </a:p>
          <a:p>
            <a:pPr marL="0" lvl="0" indent="0" defTabSz="457200">
              <a:lnSpc>
                <a:spcPct val="90000"/>
              </a:lnSpc>
              <a:spcBef>
                <a:spcPts val="1000"/>
              </a:spcBef>
              <a:buSzPct val="80000"/>
              <a:buFont typeface="Wingdings 3" charset="2"/>
              <a:buChar char=""/>
            </a:pPr>
            <a:r>
              <a:rPr lang="en-US" sz="1050" dirty="0"/>
              <a:t>Secondary Unit:</a:t>
            </a:r>
          </a:p>
          <a:p>
            <a:pPr marL="457200" lvl="0" indent="-342900" defTabSz="457200">
              <a:lnSpc>
                <a:spcPct val="90000"/>
              </a:lnSpc>
              <a:spcBef>
                <a:spcPts val="1000"/>
              </a:spcBef>
              <a:buSzPct val="80000"/>
              <a:buFont typeface="Wingdings 3" charset="2"/>
              <a:buChar char=""/>
            </a:pPr>
            <a:r>
              <a:rPr lang="en-US" sz="1050" dirty="0"/>
              <a:t>2 momentary switches with independently programmable LEDs.</a:t>
            </a:r>
          </a:p>
          <a:p>
            <a:pPr marL="457200" lvl="0" indent="-342900" defTabSz="457200">
              <a:lnSpc>
                <a:spcPct val="90000"/>
              </a:lnSpc>
              <a:spcBef>
                <a:spcPts val="1000"/>
              </a:spcBef>
              <a:buSzPct val="80000"/>
              <a:buFont typeface="Wingdings 3" charset="2"/>
              <a:buChar char=""/>
            </a:pPr>
            <a:endParaRPr lang="en-US" sz="1050" dirty="0"/>
          </a:p>
          <a:p>
            <a:pPr marL="114300" indent="0" defTabSz="457200">
              <a:lnSpc>
                <a:spcPct val="90000"/>
              </a:lnSpc>
              <a:spcBef>
                <a:spcPts val="1000"/>
              </a:spcBef>
              <a:buSzPct val="80000"/>
              <a:buNone/>
            </a:pPr>
            <a:r>
              <a:rPr lang="en-US" sz="800" dirty="0"/>
              <a:t>Also, the Cyberinet has 2 programmable LEDs, which are not OEM.</a:t>
            </a:r>
          </a:p>
          <a:p>
            <a:pPr marL="114300" lvl="0" indent="0" defTabSz="457200">
              <a:lnSpc>
                <a:spcPct val="90000"/>
              </a:lnSpc>
              <a:spcBef>
                <a:spcPts val="1000"/>
              </a:spcBef>
              <a:buSzPct val="80000"/>
              <a:buNone/>
            </a:pPr>
            <a:endParaRPr lang="en-US" sz="1050" dirty="0"/>
          </a:p>
        </p:txBody>
      </p:sp>
    </p:spTree>
  </p:cSld>
  <p:clrMapOvr>
    <a:masterClrMapping/>
  </p:clrMapOvr>
  <mc:AlternateContent xmlns:mc="http://schemas.openxmlformats.org/markup-compatibility/2006" xmlns:p14="http://schemas.microsoft.com/office/powerpoint/2010/main">
    <mc:Choice Requires="p14">
      <p:transition spd="slow" p14:dur="1200">
        <p14:prism dir="u"/>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9"/>
          <p:cNvSpPr txBox="1">
            <a:spLocks noGrp="1"/>
          </p:cNvSpPr>
          <p:nvPr>
            <p:ph type="body" idx="1"/>
          </p:nvPr>
        </p:nvSpPr>
        <p:spPr>
          <a:xfrm>
            <a:off x="311699" y="4440190"/>
            <a:ext cx="5998800" cy="6051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dirty="0"/>
              <a:t>Version 1 Components</a:t>
            </a:r>
            <a:endParaRPr dirty="0"/>
          </a:p>
        </p:txBody>
      </p:sp>
      <p:sp>
        <p:nvSpPr>
          <p:cNvPr id="3" name="Slide Number Placeholder 2">
            <a:extLst>
              <a:ext uri="{FF2B5EF4-FFF2-40B4-BE49-F238E27FC236}">
                <a16:creationId xmlns:a16="http://schemas.microsoft.com/office/drawing/2014/main" id="{50361E4A-AA90-83E4-BE06-3FB81A3F2EB7}"/>
              </a:ext>
            </a:extLst>
          </p:cNvPr>
          <p:cNvSpPr>
            <a:spLocks noGrp="1"/>
          </p:cNvSpPr>
          <p:nvPr>
            <p:ph type="sldNum" idx="12"/>
          </p:nvPr>
        </p:nvSpPr>
        <p:spPr>
          <a:xfrm>
            <a:off x="7730491" y="351056"/>
            <a:ext cx="602347" cy="393600"/>
          </a:xfrm>
        </p:spPr>
        <p:txBody>
          <a:bodyPr>
            <a:noAutofit/>
          </a:bodyPr>
          <a:lstStyle/>
          <a:p>
            <a:pPr marL="0" lvl="0" indent="0" algn="r" rtl="0">
              <a:spcBef>
                <a:spcPts val="0"/>
              </a:spcBef>
              <a:spcAft>
                <a:spcPts val="0"/>
              </a:spcAft>
              <a:buNone/>
            </a:pPr>
            <a:fld id="{00000000-1234-1234-1234-123412341234}" type="slidenum">
              <a:rPr lang="en" sz="2800" smtClean="0"/>
              <a:t>13</a:t>
            </a:fld>
            <a:endParaRPr lang="en" sz="2800" dirty="0"/>
          </a:p>
        </p:txBody>
      </p:sp>
      <p:pic>
        <p:nvPicPr>
          <p:cNvPr id="96" name="Google Shape;96;p19">
            <a:extLst>
              <a:ext uri="{C183D7F6-B498-43B3-948B-1728B52AA6E4}">
                <adec:decorative xmlns:adec="http://schemas.microsoft.com/office/drawing/2017/decorative" val="1"/>
              </a:ext>
            </a:extLst>
          </p:cNvPr>
          <p:cNvPicPr preferRelativeResize="0"/>
          <p:nvPr/>
        </p:nvPicPr>
        <p:blipFill>
          <a:blip r:embed="rId3">
            <a:alphaModFix/>
          </a:blip>
          <a:stretch>
            <a:fillRect/>
          </a:stretch>
        </p:blipFill>
        <p:spPr>
          <a:xfrm rot="5400000">
            <a:off x="484450" y="-85199"/>
            <a:ext cx="2053951" cy="2635149"/>
          </a:xfrm>
          <a:prstGeom prst="rect">
            <a:avLst/>
          </a:prstGeom>
          <a:noFill/>
          <a:ln>
            <a:noFill/>
          </a:ln>
        </p:spPr>
      </p:pic>
      <p:pic>
        <p:nvPicPr>
          <p:cNvPr id="97" name="Google Shape;97;p19">
            <a:extLst>
              <a:ext uri="{C183D7F6-B498-43B3-948B-1728B52AA6E4}">
                <adec:decorative xmlns:adec="http://schemas.microsoft.com/office/drawing/2017/decorative" val="1"/>
              </a:ext>
            </a:extLst>
          </p:cNvPr>
          <p:cNvPicPr preferRelativeResize="0"/>
          <p:nvPr/>
        </p:nvPicPr>
        <p:blipFill>
          <a:blip r:embed="rId4">
            <a:alphaModFix/>
          </a:blip>
          <a:stretch>
            <a:fillRect/>
          </a:stretch>
        </p:blipFill>
        <p:spPr>
          <a:xfrm>
            <a:off x="3311100" y="3039036"/>
            <a:ext cx="2544159" cy="1979828"/>
          </a:xfrm>
          <a:prstGeom prst="rect">
            <a:avLst/>
          </a:prstGeom>
          <a:noFill/>
          <a:ln>
            <a:noFill/>
          </a:ln>
        </p:spPr>
      </p:pic>
      <p:pic>
        <p:nvPicPr>
          <p:cNvPr id="98" name="Google Shape;98;p19">
            <a:extLst>
              <a:ext uri="{C183D7F6-B498-43B3-948B-1728B52AA6E4}">
                <adec:decorative xmlns:adec="http://schemas.microsoft.com/office/drawing/2017/decorative" val="1"/>
              </a:ext>
            </a:extLst>
          </p:cNvPr>
          <p:cNvPicPr preferRelativeResize="0"/>
          <p:nvPr/>
        </p:nvPicPr>
        <p:blipFill>
          <a:blip r:embed="rId5">
            <a:alphaModFix/>
          </a:blip>
          <a:stretch>
            <a:fillRect/>
          </a:stretch>
        </p:blipFill>
        <p:spPr>
          <a:xfrm>
            <a:off x="6765741" y="2735611"/>
            <a:ext cx="2243297" cy="2319618"/>
          </a:xfrm>
          <a:prstGeom prst="rect">
            <a:avLst/>
          </a:prstGeom>
          <a:noFill/>
          <a:ln>
            <a:noFill/>
          </a:ln>
        </p:spPr>
      </p:pic>
      <p:pic>
        <p:nvPicPr>
          <p:cNvPr id="99" name="Google Shape;99;p19">
            <a:extLst>
              <a:ext uri="{C183D7F6-B498-43B3-948B-1728B52AA6E4}">
                <adec:decorative xmlns:adec="http://schemas.microsoft.com/office/drawing/2017/decorative" val="1"/>
              </a:ext>
            </a:extLst>
          </p:cNvPr>
          <p:cNvPicPr preferRelativeResize="0"/>
          <p:nvPr/>
        </p:nvPicPr>
        <p:blipFill>
          <a:blip r:embed="rId6">
            <a:alphaModFix/>
          </a:blip>
          <a:stretch>
            <a:fillRect/>
          </a:stretch>
        </p:blipFill>
        <p:spPr>
          <a:xfrm>
            <a:off x="4836233" y="0"/>
            <a:ext cx="2815945" cy="2257229"/>
          </a:xfrm>
          <a:prstGeom prst="rect">
            <a:avLst/>
          </a:prstGeom>
          <a:noFill/>
          <a:ln>
            <a:noFill/>
          </a:ln>
        </p:spPr>
      </p:pic>
      <p:pic>
        <p:nvPicPr>
          <p:cNvPr id="100" name="Google Shape;100;p19">
            <a:extLst>
              <a:ext uri="{C183D7F6-B498-43B3-948B-1728B52AA6E4}">
                <adec:decorative xmlns:adec="http://schemas.microsoft.com/office/drawing/2017/decorative" val="1"/>
              </a:ext>
            </a:extLst>
          </p:cNvPr>
          <p:cNvPicPr preferRelativeResize="0"/>
          <p:nvPr/>
        </p:nvPicPr>
        <p:blipFill>
          <a:blip r:embed="rId7">
            <a:alphaModFix/>
          </a:blip>
          <a:stretch>
            <a:fillRect/>
          </a:stretch>
        </p:blipFill>
        <p:spPr>
          <a:xfrm>
            <a:off x="1056705" y="2856659"/>
            <a:ext cx="1530450" cy="1530450"/>
          </a:xfrm>
          <a:prstGeom prst="rect">
            <a:avLst/>
          </a:prstGeom>
          <a:noFill/>
          <a:ln>
            <a:noFill/>
          </a:ln>
        </p:spPr>
      </p:pic>
      <p:pic>
        <p:nvPicPr>
          <p:cNvPr id="4" name="Picture 3">
            <a:extLst>
              <a:ext uri="{FF2B5EF4-FFF2-40B4-BE49-F238E27FC236}">
                <a16:creationId xmlns:a16="http://schemas.microsoft.com/office/drawing/2014/main" id="{03C0712B-BB95-62D9-AAFB-1DDC586BD513}"/>
              </a:ext>
            </a:extLst>
          </p:cNvPr>
          <p:cNvPicPr>
            <a:picLocks noChangeAspect="1"/>
          </p:cNvPicPr>
          <p:nvPr/>
        </p:nvPicPr>
        <p:blipFill rotWithShape="1">
          <a:blip r:embed="rId8">
            <a:extLst>
              <a:ext uri="{837473B0-CC2E-450A-ABE3-18F120FF3D39}">
                <a1611:picAttrSrcUrl xmlns:a1611="http://schemas.microsoft.com/office/drawing/2016/11/main" r:id="rId9"/>
              </a:ext>
            </a:extLst>
          </a:blip>
          <a:srcRect l="25053" t="19795" r="23997" b="23496"/>
          <a:stretch/>
        </p:blipFill>
        <p:spPr>
          <a:xfrm rot="5400000">
            <a:off x="3134017" y="739923"/>
            <a:ext cx="1380819" cy="1026654"/>
          </a:xfrm>
          <a:prstGeom prst="rect">
            <a:avLst/>
          </a:prstGeom>
        </p:spPr>
      </p:pic>
      <p:sp>
        <p:nvSpPr>
          <p:cNvPr id="2" name="TextBox 1">
            <a:extLst>
              <a:ext uri="{FF2B5EF4-FFF2-40B4-BE49-F238E27FC236}">
                <a16:creationId xmlns:a16="http://schemas.microsoft.com/office/drawing/2014/main" id="{8D5FBC12-2D81-E2AD-9F4A-56967ABB0708}"/>
              </a:ext>
            </a:extLst>
          </p:cNvPr>
          <p:cNvSpPr txBox="1"/>
          <p:nvPr/>
        </p:nvSpPr>
        <p:spPr>
          <a:xfrm>
            <a:off x="112320" y="2260593"/>
            <a:ext cx="2716680" cy="276999"/>
          </a:xfrm>
          <a:prstGeom prst="rect">
            <a:avLst/>
          </a:prstGeom>
          <a:noFill/>
        </p:spPr>
        <p:txBody>
          <a:bodyPr wrap="square" rtlCol="0">
            <a:spAutoFit/>
          </a:bodyPr>
          <a:lstStyle/>
          <a:p>
            <a:r>
              <a:rPr lang="en-US" sz="1200" dirty="0"/>
              <a:t>MPU 6050 (Gyro + Accelerometer)</a:t>
            </a:r>
          </a:p>
        </p:txBody>
      </p:sp>
      <p:sp>
        <p:nvSpPr>
          <p:cNvPr id="5" name="TextBox 4">
            <a:extLst>
              <a:ext uri="{FF2B5EF4-FFF2-40B4-BE49-F238E27FC236}">
                <a16:creationId xmlns:a16="http://schemas.microsoft.com/office/drawing/2014/main" id="{7883D855-FD22-A2EA-DCD7-08B9C48EF69F}"/>
              </a:ext>
            </a:extLst>
          </p:cNvPr>
          <p:cNvSpPr txBox="1"/>
          <p:nvPr/>
        </p:nvSpPr>
        <p:spPr>
          <a:xfrm>
            <a:off x="38647" y="3201831"/>
            <a:ext cx="1286762" cy="276999"/>
          </a:xfrm>
          <a:prstGeom prst="rect">
            <a:avLst/>
          </a:prstGeom>
          <a:noFill/>
        </p:spPr>
        <p:txBody>
          <a:bodyPr wrap="square" rtlCol="0">
            <a:spAutoFit/>
          </a:bodyPr>
          <a:lstStyle/>
          <a:p>
            <a:r>
              <a:rPr lang="en-US" sz="1200" dirty="0"/>
              <a:t>Pushbuttons</a:t>
            </a:r>
          </a:p>
        </p:txBody>
      </p:sp>
      <p:sp>
        <p:nvSpPr>
          <p:cNvPr id="6" name="TextBox 5">
            <a:extLst>
              <a:ext uri="{FF2B5EF4-FFF2-40B4-BE49-F238E27FC236}">
                <a16:creationId xmlns:a16="http://schemas.microsoft.com/office/drawing/2014/main" id="{48B9E5A7-6AE2-DA04-D3D0-DA501A050FFB}"/>
              </a:ext>
            </a:extLst>
          </p:cNvPr>
          <p:cNvSpPr txBox="1"/>
          <p:nvPr/>
        </p:nvSpPr>
        <p:spPr>
          <a:xfrm>
            <a:off x="3040380" y="1983866"/>
            <a:ext cx="1592580" cy="276999"/>
          </a:xfrm>
          <a:prstGeom prst="rect">
            <a:avLst/>
          </a:prstGeom>
          <a:noFill/>
        </p:spPr>
        <p:txBody>
          <a:bodyPr wrap="square" rtlCol="0">
            <a:spAutoFit/>
          </a:bodyPr>
          <a:lstStyle/>
          <a:p>
            <a:r>
              <a:rPr lang="en-US" sz="1200" dirty="0"/>
              <a:t>0602 Size SMD LEDs</a:t>
            </a:r>
          </a:p>
        </p:txBody>
      </p:sp>
      <p:sp>
        <p:nvSpPr>
          <p:cNvPr id="7" name="TextBox 6">
            <a:extLst>
              <a:ext uri="{FF2B5EF4-FFF2-40B4-BE49-F238E27FC236}">
                <a16:creationId xmlns:a16="http://schemas.microsoft.com/office/drawing/2014/main" id="{88349188-3944-9335-5B54-8290F693CD23}"/>
              </a:ext>
            </a:extLst>
          </p:cNvPr>
          <p:cNvSpPr txBox="1"/>
          <p:nvPr/>
        </p:nvSpPr>
        <p:spPr>
          <a:xfrm>
            <a:off x="3226187" y="2735611"/>
            <a:ext cx="2629072" cy="276999"/>
          </a:xfrm>
          <a:prstGeom prst="rect">
            <a:avLst/>
          </a:prstGeom>
          <a:noFill/>
        </p:spPr>
        <p:txBody>
          <a:bodyPr wrap="square" rtlCol="0">
            <a:spAutoFit/>
          </a:bodyPr>
          <a:lstStyle/>
          <a:p>
            <a:r>
              <a:rPr lang="en-US" sz="1200" dirty="0"/>
              <a:t>TP-4056 (Power Distribution)</a:t>
            </a:r>
          </a:p>
        </p:txBody>
      </p:sp>
      <p:sp>
        <p:nvSpPr>
          <p:cNvPr id="8" name="TextBox 7">
            <a:extLst>
              <a:ext uri="{FF2B5EF4-FFF2-40B4-BE49-F238E27FC236}">
                <a16:creationId xmlns:a16="http://schemas.microsoft.com/office/drawing/2014/main" id="{E24713E1-14E2-72B8-8AF3-9E40883EF649}"/>
              </a:ext>
            </a:extLst>
          </p:cNvPr>
          <p:cNvSpPr txBox="1"/>
          <p:nvPr/>
        </p:nvSpPr>
        <p:spPr>
          <a:xfrm>
            <a:off x="4655382" y="2269389"/>
            <a:ext cx="2399753" cy="276999"/>
          </a:xfrm>
          <a:prstGeom prst="rect">
            <a:avLst/>
          </a:prstGeom>
          <a:noFill/>
        </p:spPr>
        <p:txBody>
          <a:bodyPr wrap="square" rtlCol="0">
            <a:spAutoFit/>
          </a:bodyPr>
          <a:lstStyle/>
          <a:p>
            <a:r>
              <a:rPr lang="en-US" sz="1200" dirty="0"/>
              <a:t>ESP-32 Microcontroller</a:t>
            </a:r>
          </a:p>
        </p:txBody>
      </p:sp>
      <p:sp>
        <p:nvSpPr>
          <p:cNvPr id="9" name="TextBox 8">
            <a:extLst>
              <a:ext uri="{FF2B5EF4-FFF2-40B4-BE49-F238E27FC236}">
                <a16:creationId xmlns:a16="http://schemas.microsoft.com/office/drawing/2014/main" id="{700E7877-8D8D-7268-270C-B64166157610}"/>
              </a:ext>
            </a:extLst>
          </p:cNvPr>
          <p:cNvSpPr txBox="1"/>
          <p:nvPr/>
        </p:nvSpPr>
        <p:spPr>
          <a:xfrm>
            <a:off x="6494291" y="2502500"/>
            <a:ext cx="2786195" cy="276999"/>
          </a:xfrm>
          <a:prstGeom prst="rect">
            <a:avLst/>
          </a:prstGeom>
          <a:noFill/>
        </p:spPr>
        <p:txBody>
          <a:bodyPr wrap="square" rtlCol="0">
            <a:spAutoFit/>
          </a:bodyPr>
          <a:lstStyle/>
          <a:p>
            <a:r>
              <a:rPr lang="en-US" sz="1200" dirty="0"/>
              <a:t>SDP-31 Differential Pressure Sensor</a:t>
            </a:r>
          </a:p>
        </p:txBody>
      </p:sp>
    </p:spTree>
  </p:cSld>
  <p:clrMapOvr>
    <a:masterClrMapping/>
  </p:clrMapOvr>
  <mc:AlternateContent xmlns:mc="http://schemas.openxmlformats.org/markup-compatibility/2006" xmlns:p14="http://schemas.microsoft.com/office/powerpoint/2010/main">
    <mc:Choice Requires="p14">
      <p:transition spd="slow" p14:dur="2000">
        <p14:prism dir="u"/>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Google Shape;76;p16"/>
          <p:cNvSpPr txBox="1">
            <a:spLocks noGrp="1"/>
          </p:cNvSpPr>
          <p:nvPr>
            <p:ph type="body" idx="1"/>
          </p:nvPr>
        </p:nvSpPr>
        <p:spPr>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dirty="0">
                <a:solidFill>
                  <a:schemeClr val="tx1"/>
                </a:solidFill>
              </a:rPr>
              <a:t>Main Unit &amp; Button Expansion Prototypes</a:t>
            </a:r>
            <a:endParaRPr dirty="0">
              <a:solidFill>
                <a:schemeClr val="tx1"/>
              </a:solidFill>
            </a:endParaRPr>
          </a:p>
        </p:txBody>
      </p:sp>
      <p:sp>
        <p:nvSpPr>
          <p:cNvPr id="3" name="Slide Number Placeholder 2">
            <a:extLst>
              <a:ext uri="{FF2B5EF4-FFF2-40B4-BE49-F238E27FC236}">
                <a16:creationId xmlns:a16="http://schemas.microsoft.com/office/drawing/2014/main" id="{DC051B82-9E2D-1518-3AE1-E0ADC97A7FC8}"/>
              </a:ext>
            </a:extLst>
          </p:cNvPr>
          <p:cNvSpPr>
            <a:spLocks noGrp="1"/>
          </p:cNvSpPr>
          <p:nvPr>
            <p:ph type="sldNum" idx="12"/>
          </p:nvPr>
        </p:nvSpPr>
        <p:spPr>
          <a:xfrm>
            <a:off x="7737213" y="330885"/>
            <a:ext cx="590225" cy="393600"/>
          </a:xfrm>
        </p:spPr>
        <p:txBody>
          <a:bodyPr>
            <a:noAutofit/>
          </a:bodyPr>
          <a:lstStyle/>
          <a:p>
            <a:pPr marL="0" lvl="0" indent="0" algn="r" rtl="0">
              <a:spcBef>
                <a:spcPts val="0"/>
              </a:spcBef>
              <a:spcAft>
                <a:spcPts val="0"/>
              </a:spcAft>
              <a:buNone/>
            </a:pPr>
            <a:fld id="{00000000-1234-1234-1234-123412341234}" type="slidenum">
              <a:rPr lang="en" sz="2800" smtClean="0"/>
              <a:t>14</a:t>
            </a:fld>
            <a:endParaRPr lang="en" sz="2800" dirty="0"/>
          </a:p>
        </p:txBody>
      </p:sp>
      <p:pic>
        <p:nvPicPr>
          <p:cNvPr id="77" name="Google Shape;77;p16" descr="Cyberinet PCB bottom View"/>
          <p:cNvPicPr preferRelativeResize="0"/>
          <p:nvPr/>
        </p:nvPicPr>
        <p:blipFill rotWithShape="1">
          <a:blip r:embed="rId3">
            <a:alphaModFix/>
          </a:blip>
          <a:srcRect t="30138" r="7252" b="39412"/>
          <a:stretch/>
        </p:blipFill>
        <p:spPr>
          <a:xfrm>
            <a:off x="171976" y="2177777"/>
            <a:ext cx="2808018" cy="1350623"/>
          </a:xfrm>
          <a:prstGeom prst="rect">
            <a:avLst/>
          </a:prstGeom>
          <a:noFill/>
          <a:ln>
            <a:noFill/>
          </a:ln>
        </p:spPr>
      </p:pic>
      <p:pic>
        <p:nvPicPr>
          <p:cNvPr id="78" name="Google Shape;78;p16" descr="Cyberinet prototype PCB top view"/>
          <p:cNvPicPr preferRelativeResize="0"/>
          <p:nvPr/>
        </p:nvPicPr>
        <p:blipFill rotWithShape="1">
          <a:blip r:embed="rId4">
            <a:alphaModFix/>
          </a:blip>
          <a:srcRect t="26115" r="19820" b="39271"/>
          <a:stretch/>
        </p:blipFill>
        <p:spPr>
          <a:xfrm>
            <a:off x="171976" y="698329"/>
            <a:ext cx="2816260" cy="1350623"/>
          </a:xfrm>
          <a:prstGeom prst="rect">
            <a:avLst/>
          </a:prstGeom>
          <a:noFill/>
          <a:ln>
            <a:noFill/>
          </a:ln>
        </p:spPr>
      </p:pic>
      <p:sp>
        <p:nvSpPr>
          <p:cNvPr id="5" name="TextBox 4">
            <a:extLst>
              <a:ext uri="{FF2B5EF4-FFF2-40B4-BE49-F238E27FC236}">
                <a16:creationId xmlns:a16="http://schemas.microsoft.com/office/drawing/2014/main" id="{9D38BA8F-879B-B867-9989-0F617492A9F1}"/>
              </a:ext>
            </a:extLst>
          </p:cNvPr>
          <p:cNvSpPr txBox="1"/>
          <p:nvPr/>
        </p:nvSpPr>
        <p:spPr>
          <a:xfrm>
            <a:off x="311700" y="3528400"/>
            <a:ext cx="992579" cy="369332"/>
          </a:xfrm>
          <a:prstGeom prst="rect">
            <a:avLst/>
          </a:prstGeom>
          <a:noFill/>
        </p:spPr>
        <p:txBody>
          <a:bodyPr wrap="none" rtlCol="0">
            <a:spAutoFit/>
          </a:bodyPr>
          <a:lstStyle/>
          <a:p>
            <a:r>
              <a:rPr lang="en-US" dirty="0"/>
              <a:t>Bottom</a:t>
            </a:r>
          </a:p>
        </p:txBody>
      </p:sp>
      <p:sp>
        <p:nvSpPr>
          <p:cNvPr id="6" name="TextBox 5">
            <a:extLst>
              <a:ext uri="{FF2B5EF4-FFF2-40B4-BE49-F238E27FC236}">
                <a16:creationId xmlns:a16="http://schemas.microsoft.com/office/drawing/2014/main" id="{88427F0C-90E0-F65F-354A-C48DAA3986FB}"/>
              </a:ext>
            </a:extLst>
          </p:cNvPr>
          <p:cNvSpPr txBox="1"/>
          <p:nvPr/>
        </p:nvSpPr>
        <p:spPr>
          <a:xfrm>
            <a:off x="2320339" y="226631"/>
            <a:ext cx="590226" cy="369332"/>
          </a:xfrm>
          <a:prstGeom prst="rect">
            <a:avLst/>
          </a:prstGeom>
          <a:noFill/>
        </p:spPr>
        <p:txBody>
          <a:bodyPr wrap="none" rtlCol="0">
            <a:spAutoFit/>
          </a:bodyPr>
          <a:lstStyle/>
          <a:p>
            <a:r>
              <a:rPr lang="en-US" dirty="0"/>
              <a:t>Top</a:t>
            </a:r>
          </a:p>
        </p:txBody>
      </p:sp>
      <p:pic>
        <p:nvPicPr>
          <p:cNvPr id="2" name="Google Shape;84;p17" descr="Cyberinet button prototype">
            <a:extLst>
              <a:ext uri="{FF2B5EF4-FFF2-40B4-BE49-F238E27FC236}">
                <a16:creationId xmlns:a16="http://schemas.microsoft.com/office/drawing/2014/main" id="{2D6DAAA8-FAF1-D6AA-5259-D2194A2D0ABF}"/>
              </a:ext>
            </a:extLst>
          </p:cNvPr>
          <p:cNvPicPr preferRelativeResize="0"/>
          <p:nvPr/>
        </p:nvPicPr>
        <p:blipFill rotWithShape="1">
          <a:blip r:embed="rId5">
            <a:alphaModFix/>
          </a:blip>
          <a:srcRect l="27908" t="31394" r="35424" b="48068"/>
          <a:stretch/>
        </p:blipFill>
        <p:spPr>
          <a:xfrm>
            <a:off x="6455643" y="3765064"/>
            <a:ext cx="1871795" cy="1154373"/>
          </a:xfrm>
          <a:prstGeom prst="rect">
            <a:avLst/>
          </a:prstGeom>
          <a:noFill/>
          <a:ln>
            <a:noFill/>
          </a:ln>
        </p:spPr>
      </p:pic>
      <p:sp>
        <p:nvSpPr>
          <p:cNvPr id="4" name="TextBox 3">
            <a:extLst>
              <a:ext uri="{FF2B5EF4-FFF2-40B4-BE49-F238E27FC236}">
                <a16:creationId xmlns:a16="http://schemas.microsoft.com/office/drawing/2014/main" id="{DBDF9462-657B-7CD5-74AF-1518DE4BBE9A}"/>
              </a:ext>
            </a:extLst>
          </p:cNvPr>
          <p:cNvSpPr txBox="1"/>
          <p:nvPr/>
        </p:nvSpPr>
        <p:spPr>
          <a:xfrm>
            <a:off x="7330049" y="3453870"/>
            <a:ext cx="997389" cy="369332"/>
          </a:xfrm>
          <a:prstGeom prst="rect">
            <a:avLst/>
          </a:prstGeom>
          <a:noFill/>
        </p:spPr>
        <p:txBody>
          <a:bodyPr wrap="none" rtlCol="0">
            <a:spAutoFit/>
          </a:bodyPr>
          <a:lstStyle/>
          <a:p>
            <a:r>
              <a:rPr lang="en-US" dirty="0"/>
              <a:t>Buttons</a:t>
            </a:r>
          </a:p>
        </p:txBody>
      </p:sp>
      <p:pic>
        <p:nvPicPr>
          <p:cNvPr id="8" name="Picture 7">
            <a:extLst>
              <a:ext uri="{FF2B5EF4-FFF2-40B4-BE49-F238E27FC236}">
                <a16:creationId xmlns:a16="http://schemas.microsoft.com/office/drawing/2014/main" id="{505DAFFD-A2BB-5F9A-7F29-054306BC71F0}"/>
              </a:ext>
            </a:extLst>
          </p:cNvPr>
          <p:cNvPicPr>
            <a:picLocks noChangeAspect="1"/>
          </p:cNvPicPr>
          <p:nvPr/>
        </p:nvPicPr>
        <p:blipFill rotWithShape="1">
          <a:blip r:embed="rId6"/>
          <a:srcRect l="15032" t="6791" r="16340"/>
          <a:stretch/>
        </p:blipFill>
        <p:spPr>
          <a:xfrm rot="5400000">
            <a:off x="3575633" y="301453"/>
            <a:ext cx="3158776" cy="3217641"/>
          </a:xfrm>
          <a:prstGeom prst="rect">
            <a:avLst/>
          </a:prstGeom>
        </p:spPr>
      </p:pic>
      <p:sp>
        <p:nvSpPr>
          <p:cNvPr id="13" name="TextBox 12">
            <a:extLst>
              <a:ext uri="{FF2B5EF4-FFF2-40B4-BE49-F238E27FC236}">
                <a16:creationId xmlns:a16="http://schemas.microsoft.com/office/drawing/2014/main" id="{F322FA8B-047E-670D-2700-EE1F49C9624D}"/>
              </a:ext>
            </a:extLst>
          </p:cNvPr>
          <p:cNvSpPr txBox="1"/>
          <p:nvPr/>
        </p:nvSpPr>
        <p:spPr>
          <a:xfrm>
            <a:off x="6695652" y="1587107"/>
            <a:ext cx="2673346" cy="646331"/>
          </a:xfrm>
          <a:prstGeom prst="rect">
            <a:avLst/>
          </a:prstGeom>
          <a:noFill/>
        </p:spPr>
        <p:txBody>
          <a:bodyPr wrap="square" rtlCol="0">
            <a:spAutoFit/>
          </a:bodyPr>
          <a:lstStyle/>
          <a:p>
            <a:r>
              <a:rPr lang="en-US" dirty="0"/>
              <a:t>Original Prototype Socket Board</a:t>
            </a:r>
          </a:p>
        </p:txBody>
      </p:sp>
    </p:spTree>
  </p:cSld>
  <p:clrMapOvr>
    <a:masterClrMapping/>
  </p:clrMapOvr>
  <mc:AlternateContent xmlns:mc="http://schemas.openxmlformats.org/markup-compatibility/2006" xmlns:p14="http://schemas.microsoft.com/office/powerpoint/2010/main">
    <mc:Choice Requires="p14">
      <p:transition spd="slow" p14:dur="2000">
        <p14:prism dir="u"/>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20"/>
          <p:cNvSpPr txBox="1">
            <a:spLocks noGrp="1"/>
          </p:cNvSpPr>
          <p:nvPr>
            <p:ph type="body" idx="1"/>
          </p:nvPr>
        </p:nvSpPr>
        <p:spPr>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dirty="0"/>
              <a:t>Version 1 Final PCB Diagrams</a:t>
            </a:r>
            <a:endParaRPr dirty="0"/>
          </a:p>
        </p:txBody>
      </p:sp>
      <p:sp>
        <p:nvSpPr>
          <p:cNvPr id="3" name="Slide Number Placeholder 2">
            <a:extLst>
              <a:ext uri="{FF2B5EF4-FFF2-40B4-BE49-F238E27FC236}">
                <a16:creationId xmlns:a16="http://schemas.microsoft.com/office/drawing/2014/main" id="{C625888A-1B62-2D92-4FA7-3D08F6687E39}"/>
              </a:ext>
            </a:extLst>
          </p:cNvPr>
          <p:cNvSpPr>
            <a:spLocks noGrp="1"/>
          </p:cNvSpPr>
          <p:nvPr>
            <p:ph type="sldNum" idx="12"/>
          </p:nvPr>
        </p:nvSpPr>
        <p:spPr>
          <a:xfrm>
            <a:off x="7737213" y="324162"/>
            <a:ext cx="669367" cy="393600"/>
          </a:xfrm>
        </p:spPr>
        <p:txBody>
          <a:bodyPr>
            <a:noAutofit/>
          </a:bodyPr>
          <a:lstStyle/>
          <a:p>
            <a:pPr marL="0" lvl="0" indent="0" algn="r" rtl="0">
              <a:spcBef>
                <a:spcPts val="0"/>
              </a:spcBef>
              <a:spcAft>
                <a:spcPts val="0"/>
              </a:spcAft>
              <a:buNone/>
            </a:pPr>
            <a:fld id="{00000000-1234-1234-1234-123412341234}" type="slidenum">
              <a:rPr lang="en" sz="2800" smtClean="0"/>
              <a:t>15</a:t>
            </a:fld>
            <a:endParaRPr lang="en" sz="2800" dirty="0"/>
          </a:p>
        </p:txBody>
      </p:sp>
      <p:pic>
        <p:nvPicPr>
          <p:cNvPr id="4" name="Picture 3" descr="Graphical user interface, application, Word, Teams&#10;&#10;Description automatically generated">
            <a:extLst>
              <a:ext uri="{FF2B5EF4-FFF2-40B4-BE49-F238E27FC236}">
                <a16:creationId xmlns:a16="http://schemas.microsoft.com/office/drawing/2014/main" id="{89401659-1479-5F74-2B56-84B5B4AD2E2B}"/>
              </a:ext>
            </a:extLst>
          </p:cNvPr>
          <p:cNvPicPr>
            <a:picLocks noChangeAspect="1"/>
          </p:cNvPicPr>
          <p:nvPr/>
        </p:nvPicPr>
        <p:blipFill>
          <a:blip r:embed="rId3"/>
          <a:stretch>
            <a:fillRect/>
          </a:stretch>
        </p:blipFill>
        <p:spPr>
          <a:xfrm>
            <a:off x="88407" y="878959"/>
            <a:ext cx="7648806" cy="1616182"/>
          </a:xfrm>
          <a:prstGeom prst="rect">
            <a:avLst/>
          </a:prstGeom>
        </p:spPr>
      </p:pic>
      <p:pic>
        <p:nvPicPr>
          <p:cNvPr id="6" name="Picture 5" descr="A screenshot of a computer&#10;&#10;Description automatically generated with medium confidence">
            <a:extLst>
              <a:ext uri="{FF2B5EF4-FFF2-40B4-BE49-F238E27FC236}">
                <a16:creationId xmlns:a16="http://schemas.microsoft.com/office/drawing/2014/main" id="{DFFC90C1-C2CB-659F-00DE-D73CD979F1A3}"/>
              </a:ext>
            </a:extLst>
          </p:cNvPr>
          <p:cNvPicPr>
            <a:picLocks noChangeAspect="1"/>
          </p:cNvPicPr>
          <p:nvPr/>
        </p:nvPicPr>
        <p:blipFill>
          <a:blip r:embed="rId4"/>
          <a:stretch>
            <a:fillRect/>
          </a:stretch>
        </p:blipFill>
        <p:spPr>
          <a:xfrm>
            <a:off x="2773140" y="2948718"/>
            <a:ext cx="6288358" cy="1281857"/>
          </a:xfrm>
          <a:prstGeom prst="rect">
            <a:avLst/>
          </a:prstGeom>
        </p:spPr>
      </p:pic>
      <p:sp>
        <p:nvSpPr>
          <p:cNvPr id="7" name="TextBox 6">
            <a:extLst>
              <a:ext uri="{FF2B5EF4-FFF2-40B4-BE49-F238E27FC236}">
                <a16:creationId xmlns:a16="http://schemas.microsoft.com/office/drawing/2014/main" id="{CB477A8D-6984-BA9B-2F0A-FE5BF8B80FBF}"/>
              </a:ext>
            </a:extLst>
          </p:cNvPr>
          <p:cNvSpPr txBox="1"/>
          <p:nvPr/>
        </p:nvSpPr>
        <p:spPr>
          <a:xfrm>
            <a:off x="586164" y="520962"/>
            <a:ext cx="1533832" cy="369332"/>
          </a:xfrm>
          <a:prstGeom prst="rect">
            <a:avLst/>
          </a:prstGeom>
          <a:noFill/>
        </p:spPr>
        <p:txBody>
          <a:bodyPr wrap="square" rtlCol="0">
            <a:spAutoFit/>
          </a:bodyPr>
          <a:lstStyle/>
          <a:p>
            <a:r>
              <a:rPr lang="en-US" dirty="0"/>
              <a:t>Main Board</a:t>
            </a:r>
          </a:p>
        </p:txBody>
      </p:sp>
      <p:sp>
        <p:nvSpPr>
          <p:cNvPr id="8" name="TextBox 7">
            <a:extLst>
              <a:ext uri="{FF2B5EF4-FFF2-40B4-BE49-F238E27FC236}">
                <a16:creationId xmlns:a16="http://schemas.microsoft.com/office/drawing/2014/main" id="{09916BAA-850F-458A-8037-59E79123F0A5}"/>
              </a:ext>
            </a:extLst>
          </p:cNvPr>
          <p:cNvSpPr txBox="1"/>
          <p:nvPr/>
        </p:nvSpPr>
        <p:spPr>
          <a:xfrm>
            <a:off x="7009169" y="2605166"/>
            <a:ext cx="2125453" cy="369332"/>
          </a:xfrm>
          <a:prstGeom prst="rect">
            <a:avLst/>
          </a:prstGeom>
          <a:noFill/>
        </p:spPr>
        <p:txBody>
          <a:bodyPr wrap="square" rtlCol="0">
            <a:spAutoFit/>
          </a:bodyPr>
          <a:lstStyle/>
          <a:p>
            <a:r>
              <a:rPr lang="en-US" dirty="0"/>
              <a:t>Button Expansion</a:t>
            </a:r>
          </a:p>
        </p:txBody>
      </p:sp>
    </p:spTree>
  </p:cSld>
  <p:clrMapOvr>
    <a:masterClrMapping/>
  </p:clrMapOvr>
  <mc:AlternateContent xmlns:mc="http://schemas.openxmlformats.org/markup-compatibility/2006" xmlns:p14="http://schemas.microsoft.com/office/powerpoint/2010/main">
    <mc:Choice Requires="p14">
      <p:transition spd="slow" p14:dur="2000">
        <p14:prism dir="u"/>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Shape 111"/>
        <p:cNvGrpSpPr/>
        <p:nvPr/>
      </p:nvGrpSpPr>
      <p:grpSpPr>
        <a:xfrm>
          <a:off x="0" y="0"/>
          <a:ext cx="0" cy="0"/>
          <a:chOff x="0" y="0"/>
          <a:chExt cx="0" cy="0"/>
        </a:xfrm>
      </p:grpSpPr>
      <p:pic>
        <p:nvPicPr>
          <p:cNvPr id="118" name="Picture 117">
            <a:extLst>
              <a:ext uri="{FF2B5EF4-FFF2-40B4-BE49-F238E27FC236}">
                <a16:creationId xmlns:a16="http://schemas.microsoft.com/office/drawing/2014/main" id="{91B28F63-CF00-448F-B141-FE33C33B18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002263"/>
            <a:ext cx="3027759" cy="3141237"/>
          </a:xfrm>
          <a:prstGeom prst="rect">
            <a:avLst/>
          </a:prstGeom>
        </p:spPr>
      </p:pic>
      <p:pic>
        <p:nvPicPr>
          <p:cNvPr id="120" name="Picture 119">
            <a:extLst>
              <a:ext uri="{FF2B5EF4-FFF2-40B4-BE49-F238E27FC236}">
                <a16:creationId xmlns:a16="http://schemas.microsoft.com/office/drawing/2014/main" id="{2AE609E2-8522-44E4-9077-980E5BCF3E1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169260"/>
            <a:ext cx="1141809" cy="1774090"/>
          </a:xfrm>
          <a:prstGeom prst="rect">
            <a:avLst/>
          </a:prstGeom>
        </p:spPr>
      </p:pic>
      <p:sp>
        <p:nvSpPr>
          <p:cNvPr id="122" name="Oval 121">
            <a:extLst>
              <a:ext uri="{FF2B5EF4-FFF2-40B4-BE49-F238E27FC236}">
                <a16:creationId xmlns:a16="http://schemas.microsoft.com/office/drawing/2014/main" id="{4FA533C5-33E3-4611-AF9F-72811D8B26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6759" y="1257300"/>
            <a:ext cx="2114550" cy="211455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24" name="Picture 123">
            <a:extLst>
              <a:ext uri="{FF2B5EF4-FFF2-40B4-BE49-F238E27FC236}">
                <a16:creationId xmlns:a16="http://schemas.microsoft.com/office/drawing/2014/main" id="{8949AD42-25FD-4C3D-9EEE-B7FEC580998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5999559" y="0"/>
            <a:ext cx="1202540" cy="856055"/>
          </a:xfrm>
          <a:prstGeom prst="rect">
            <a:avLst/>
          </a:prstGeom>
        </p:spPr>
      </p:pic>
      <p:pic>
        <p:nvPicPr>
          <p:cNvPr id="126" name="Picture 125">
            <a:extLst>
              <a:ext uri="{FF2B5EF4-FFF2-40B4-BE49-F238E27FC236}">
                <a16:creationId xmlns:a16="http://schemas.microsoft.com/office/drawing/2014/main" id="{6AC7D913-60B7-4603-881B-831DA5D3A94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6454408" y="4572000"/>
            <a:ext cx="745301" cy="571500"/>
          </a:xfrm>
          <a:prstGeom prst="rect">
            <a:avLst/>
          </a:prstGeom>
        </p:spPr>
      </p:pic>
      <p:sp>
        <p:nvSpPr>
          <p:cNvPr id="128" name="Rectangle 127">
            <a:extLst>
              <a:ext uri="{FF2B5EF4-FFF2-40B4-BE49-F238E27FC236}">
                <a16:creationId xmlns:a16="http://schemas.microsoft.com/office/drawing/2014/main" id="{87F0FDC4-AD8C-47D9-9131-623C98ADB0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useBgFill="1">
        <p:nvSpPr>
          <p:cNvPr id="130" name="Rectangle 129">
            <a:extLst>
              <a:ext uri="{FF2B5EF4-FFF2-40B4-BE49-F238E27FC236}">
                <a16:creationId xmlns:a16="http://schemas.microsoft.com/office/drawing/2014/main" id="{052BEFF1-896C-45B1-B02C-96A6A1BC38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51435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32" name="Rectangle 131">
            <a:extLst>
              <a:ext uri="{FF2B5EF4-FFF2-40B4-BE49-F238E27FC236}">
                <a16:creationId xmlns:a16="http://schemas.microsoft.com/office/drawing/2014/main" id="{0BA768A8-4FED-4ED8-9E46-6BE72188EC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1291"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Slide Number Placeholder 2">
            <a:extLst>
              <a:ext uri="{FF2B5EF4-FFF2-40B4-BE49-F238E27FC236}">
                <a16:creationId xmlns:a16="http://schemas.microsoft.com/office/drawing/2014/main" id="{781E4479-464D-068F-2760-E42E966C80CC}"/>
              </a:ext>
            </a:extLst>
          </p:cNvPr>
          <p:cNvSpPr>
            <a:spLocks noGrp="1"/>
          </p:cNvSpPr>
          <p:nvPr>
            <p:ph type="sldNum" idx="12"/>
          </p:nvPr>
        </p:nvSpPr>
        <p:spPr>
          <a:xfrm>
            <a:off x="750945" y="221796"/>
            <a:ext cx="628649" cy="575766"/>
          </a:xfrm>
        </p:spPr>
        <p:txBody>
          <a:bodyPr vert="horz" lIns="91440" tIns="45720" rIns="91440" bIns="45720" rtlCol="0" anchor="b">
            <a:normAutofit/>
          </a:bodyPr>
          <a:lstStyle/>
          <a:p>
            <a:pPr lvl="0" indent="0">
              <a:lnSpc>
                <a:spcPct val="90000"/>
              </a:lnSpc>
              <a:spcBef>
                <a:spcPts val="0"/>
              </a:spcBef>
              <a:spcAft>
                <a:spcPts val="600"/>
              </a:spcAft>
              <a:buNone/>
            </a:pPr>
            <a:fld id="{00000000-1234-1234-1234-123412341234}" type="slidenum">
              <a:rPr lang="en-US" sz="2800" b="0" i="0" kern="1200">
                <a:solidFill>
                  <a:srgbClr val="FFFFFF"/>
                </a:solidFill>
                <a:latin typeface="+mn-lt"/>
                <a:ea typeface="+mn-ea"/>
                <a:cs typeface="+mn-cs"/>
              </a:rPr>
              <a:pPr lvl="0" indent="0">
                <a:lnSpc>
                  <a:spcPct val="90000"/>
                </a:lnSpc>
                <a:spcBef>
                  <a:spcPts val="0"/>
                </a:spcBef>
                <a:spcAft>
                  <a:spcPts val="600"/>
                </a:spcAft>
                <a:buNone/>
              </a:pPr>
              <a:t>16</a:t>
            </a:fld>
            <a:endParaRPr lang="en-US" sz="2800" b="0" i="0" kern="1200">
              <a:solidFill>
                <a:srgbClr val="FFFFFF"/>
              </a:solidFill>
              <a:latin typeface="+mn-lt"/>
              <a:ea typeface="+mn-ea"/>
              <a:cs typeface="+mn-cs"/>
            </a:endParaRPr>
          </a:p>
        </p:txBody>
      </p:sp>
      <p:sp>
        <p:nvSpPr>
          <p:cNvPr id="134" name="Freeform 36">
            <a:extLst>
              <a:ext uri="{FF2B5EF4-FFF2-40B4-BE49-F238E27FC236}">
                <a16:creationId xmlns:a16="http://schemas.microsoft.com/office/drawing/2014/main" id="{BB237A14-61B1-4C00-A670-5D8D68A866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40918" y="0"/>
            <a:ext cx="419604" cy="2782231"/>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2">
              <a:alpha val="20000"/>
            </a:schemeClr>
          </a:solidFill>
          <a:ln>
            <a:noFill/>
          </a:ln>
        </p:spPr>
        <p:txBody>
          <a:bodyPr rtlCol="0" anchor="ctr"/>
          <a:lstStyle/>
          <a:p>
            <a:pPr algn="ctr"/>
            <a:endParaRPr lang="en-US"/>
          </a:p>
        </p:txBody>
      </p:sp>
      <p:sp>
        <p:nvSpPr>
          <p:cNvPr id="113" name="Google Shape;113;p21"/>
          <p:cNvSpPr txBox="1">
            <a:spLocks noGrp="1"/>
          </p:cNvSpPr>
          <p:nvPr>
            <p:ph type="body" idx="1"/>
          </p:nvPr>
        </p:nvSpPr>
        <p:spPr>
          <a:xfrm>
            <a:off x="801291" y="1234440"/>
            <a:ext cx="4439627" cy="3353115"/>
          </a:xfrm>
          <a:prstGeom prst="rect">
            <a:avLst/>
          </a:prstGeom>
        </p:spPr>
        <p:txBody>
          <a:bodyPr spcFirstLastPara="1" vert="horz" lIns="91440" tIns="45720" rIns="91440" bIns="45720" rtlCol="0" anchorCtr="0">
            <a:normAutofit/>
          </a:bodyPr>
          <a:lstStyle/>
          <a:p>
            <a:pPr marL="0" lvl="0" indent="0" defTabSz="457200">
              <a:lnSpc>
                <a:spcPct val="90000"/>
              </a:lnSpc>
              <a:spcBef>
                <a:spcPts val="1000"/>
              </a:spcBef>
              <a:buSzPct val="80000"/>
              <a:buFont typeface="Wingdings 3" charset="2"/>
              <a:buChar char=""/>
            </a:pPr>
            <a:r>
              <a:rPr lang="en-US" dirty="0"/>
              <a:t>To further expand the functionality of the Cyberinet, multiple optional expansion units contain a variety of other sensors and can be utilized through the same expansion port.</a:t>
            </a:r>
          </a:p>
          <a:p>
            <a:pPr marL="0" lvl="0" indent="0" defTabSz="457200">
              <a:lnSpc>
                <a:spcPct val="90000"/>
              </a:lnSpc>
              <a:spcBef>
                <a:spcPts val="1000"/>
              </a:spcBef>
              <a:buSzPct val="80000"/>
              <a:buFont typeface="Wingdings 3" charset="2"/>
              <a:buChar char=""/>
            </a:pPr>
            <a:r>
              <a:rPr lang="en-US" dirty="0"/>
              <a:t>These include:</a:t>
            </a:r>
          </a:p>
          <a:p>
            <a:pPr marL="457200" lvl="0" indent="-342900" defTabSz="457200">
              <a:lnSpc>
                <a:spcPct val="90000"/>
              </a:lnSpc>
              <a:spcBef>
                <a:spcPts val="1000"/>
              </a:spcBef>
              <a:buSzPct val="80000"/>
              <a:buFont typeface="Wingdings 3" charset="2"/>
              <a:buChar char=""/>
            </a:pPr>
            <a:r>
              <a:rPr lang="en-US" dirty="0"/>
              <a:t>Microphone</a:t>
            </a:r>
          </a:p>
          <a:p>
            <a:pPr marL="457200" lvl="0" indent="-342900" defTabSz="457200">
              <a:lnSpc>
                <a:spcPct val="90000"/>
              </a:lnSpc>
              <a:spcBef>
                <a:spcPts val="1000"/>
              </a:spcBef>
              <a:buSzPct val="80000"/>
              <a:buFont typeface="Wingdings 3" charset="2"/>
              <a:buChar char=""/>
            </a:pPr>
            <a:r>
              <a:rPr lang="en-US" dirty="0"/>
              <a:t>Finger pressure sensors</a:t>
            </a:r>
          </a:p>
          <a:p>
            <a:pPr marL="457200" lvl="0" indent="-342900" defTabSz="457200">
              <a:lnSpc>
                <a:spcPct val="90000"/>
              </a:lnSpc>
              <a:spcBef>
                <a:spcPts val="1000"/>
              </a:spcBef>
              <a:buSzPct val="80000"/>
              <a:buFont typeface="Wingdings 3" charset="2"/>
              <a:buChar char=""/>
            </a:pPr>
            <a:r>
              <a:rPr lang="en-US" dirty="0"/>
              <a:t>Secondary movement sensor</a:t>
            </a:r>
          </a:p>
          <a:p>
            <a:pPr marL="457200" lvl="0" indent="-342900" defTabSz="457200">
              <a:lnSpc>
                <a:spcPct val="90000"/>
              </a:lnSpc>
              <a:spcBef>
                <a:spcPts val="1000"/>
              </a:spcBef>
              <a:buSzPct val="80000"/>
              <a:buFont typeface="Wingdings 3" charset="2"/>
              <a:buChar char=""/>
            </a:pPr>
            <a:r>
              <a:rPr lang="en-US" dirty="0"/>
              <a:t>Speaker</a:t>
            </a:r>
          </a:p>
          <a:p>
            <a:pPr marL="0" lvl="0" indent="0" defTabSz="457200">
              <a:lnSpc>
                <a:spcPct val="90000"/>
              </a:lnSpc>
              <a:spcBef>
                <a:spcPts val="1000"/>
              </a:spcBef>
              <a:buSzPct val="80000"/>
              <a:buFont typeface="Wingdings 3" charset="2"/>
              <a:buChar char=""/>
            </a:pPr>
            <a:r>
              <a:rPr lang="en-US" dirty="0"/>
              <a:t>All of these are still in development, with the microphone closest to being functional.</a:t>
            </a:r>
          </a:p>
        </p:txBody>
      </p:sp>
      <p:sp>
        <p:nvSpPr>
          <p:cNvPr id="136" name="Freeform: Shape 135">
            <a:extLst>
              <a:ext uri="{FF2B5EF4-FFF2-40B4-BE49-F238E27FC236}">
                <a16:creationId xmlns:a16="http://schemas.microsoft.com/office/drawing/2014/main" id="{8598F259-6F54-47A3-8D13-1603D786A3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400816" y="0"/>
            <a:ext cx="3743184" cy="5143501"/>
          </a:xfrm>
          <a:custGeom>
            <a:avLst/>
            <a:gdLst>
              <a:gd name="connsiteX0" fmla="*/ 3646196 w 4990911"/>
              <a:gd name="connsiteY0" fmla="*/ 0 h 6858001"/>
              <a:gd name="connsiteX1" fmla="*/ 4989734 w 4990911"/>
              <a:gd name="connsiteY1" fmla="*/ 0 h 6858001"/>
              <a:gd name="connsiteX2" fmla="*/ 4964689 w 4990911"/>
              <a:gd name="connsiteY2" fmla="*/ 155677 h 6858001"/>
              <a:gd name="connsiteX3" fmla="*/ 4940820 w 4990911"/>
              <a:gd name="connsiteY3" fmla="*/ 310668 h 6858001"/>
              <a:gd name="connsiteX4" fmla="*/ 4917456 w 4990911"/>
              <a:gd name="connsiteY4" fmla="*/ 466344 h 6858001"/>
              <a:gd name="connsiteX5" fmla="*/ 4897453 w 4990911"/>
              <a:gd name="connsiteY5" fmla="*/ 622707 h 6858001"/>
              <a:gd name="connsiteX6" fmla="*/ 4877282 w 4990911"/>
              <a:gd name="connsiteY6" fmla="*/ 778383 h 6858001"/>
              <a:gd name="connsiteX7" fmla="*/ 4858456 w 4990911"/>
              <a:gd name="connsiteY7" fmla="*/ 934746 h 6858001"/>
              <a:gd name="connsiteX8" fmla="*/ 4842320 w 4990911"/>
              <a:gd name="connsiteY8" fmla="*/ 1089051 h 6858001"/>
              <a:gd name="connsiteX9" fmla="*/ 4827024 w 4990911"/>
              <a:gd name="connsiteY9" fmla="*/ 1245413 h 6858001"/>
              <a:gd name="connsiteX10" fmla="*/ 4813072 w 4990911"/>
              <a:gd name="connsiteY10" fmla="*/ 1401090 h 6858001"/>
              <a:gd name="connsiteX11" fmla="*/ 4800970 w 4990911"/>
              <a:gd name="connsiteY11" fmla="*/ 1554023 h 6858001"/>
              <a:gd name="connsiteX12" fmla="*/ 4788867 w 4990911"/>
              <a:gd name="connsiteY12" fmla="*/ 1709014 h 6858001"/>
              <a:gd name="connsiteX13" fmla="*/ 4778782 w 4990911"/>
              <a:gd name="connsiteY13" fmla="*/ 1861947 h 6858001"/>
              <a:gd name="connsiteX14" fmla="*/ 4770882 w 4990911"/>
              <a:gd name="connsiteY14" fmla="*/ 2014881 h 6858001"/>
              <a:gd name="connsiteX15" fmla="*/ 4762645 w 4990911"/>
              <a:gd name="connsiteY15" fmla="*/ 2167128 h 6858001"/>
              <a:gd name="connsiteX16" fmla="*/ 4755754 w 4990911"/>
              <a:gd name="connsiteY16" fmla="*/ 2318004 h 6858001"/>
              <a:gd name="connsiteX17" fmla="*/ 4750879 w 4990911"/>
              <a:gd name="connsiteY17" fmla="*/ 2467509 h 6858001"/>
              <a:gd name="connsiteX18" fmla="*/ 4746677 w 4990911"/>
              <a:gd name="connsiteY18" fmla="*/ 2617013 h 6858001"/>
              <a:gd name="connsiteX19" fmla="*/ 4742643 w 4990911"/>
              <a:gd name="connsiteY19" fmla="*/ 2765146 h 6858001"/>
              <a:gd name="connsiteX20" fmla="*/ 4740794 w 4990911"/>
              <a:gd name="connsiteY20" fmla="*/ 2911221 h 6858001"/>
              <a:gd name="connsiteX21" fmla="*/ 4738777 w 4990911"/>
              <a:gd name="connsiteY21" fmla="*/ 3057297 h 6858001"/>
              <a:gd name="connsiteX22" fmla="*/ 4737768 w 4990911"/>
              <a:gd name="connsiteY22" fmla="*/ 3201315 h 6858001"/>
              <a:gd name="connsiteX23" fmla="*/ 4738777 w 4990911"/>
              <a:gd name="connsiteY23" fmla="*/ 3343961 h 6858001"/>
              <a:gd name="connsiteX24" fmla="*/ 4738777 w 4990911"/>
              <a:gd name="connsiteY24" fmla="*/ 3485236 h 6858001"/>
              <a:gd name="connsiteX25" fmla="*/ 4740794 w 4990911"/>
              <a:gd name="connsiteY25" fmla="*/ 3625139 h 6858001"/>
              <a:gd name="connsiteX26" fmla="*/ 4743819 w 4990911"/>
              <a:gd name="connsiteY26" fmla="*/ 3762299 h 6858001"/>
              <a:gd name="connsiteX27" fmla="*/ 4746677 w 4990911"/>
              <a:gd name="connsiteY27" fmla="*/ 3898087 h 6858001"/>
              <a:gd name="connsiteX28" fmla="*/ 4749871 w 4990911"/>
              <a:gd name="connsiteY28" fmla="*/ 4031133 h 6858001"/>
              <a:gd name="connsiteX29" fmla="*/ 4754745 w 4990911"/>
              <a:gd name="connsiteY29" fmla="*/ 4163492 h 6858001"/>
              <a:gd name="connsiteX30" fmla="*/ 4759956 w 4990911"/>
              <a:gd name="connsiteY30" fmla="*/ 4293793 h 6858001"/>
              <a:gd name="connsiteX31" fmla="*/ 4764662 w 4990911"/>
              <a:gd name="connsiteY31" fmla="*/ 4421352 h 6858001"/>
              <a:gd name="connsiteX32" fmla="*/ 4777942 w 4990911"/>
              <a:gd name="connsiteY32" fmla="*/ 4670298 h 6858001"/>
              <a:gd name="connsiteX33" fmla="*/ 4792061 w 4990911"/>
              <a:gd name="connsiteY33" fmla="*/ 4908956 h 6858001"/>
              <a:gd name="connsiteX34" fmla="*/ 4806853 w 4990911"/>
              <a:gd name="connsiteY34" fmla="*/ 5138013 h 6858001"/>
              <a:gd name="connsiteX35" fmla="*/ 4823158 w 4990911"/>
              <a:gd name="connsiteY35" fmla="*/ 5354726 h 6858001"/>
              <a:gd name="connsiteX36" fmla="*/ 4840135 w 4990911"/>
              <a:gd name="connsiteY36" fmla="*/ 5561838 h 6858001"/>
              <a:gd name="connsiteX37" fmla="*/ 4858456 w 4990911"/>
              <a:gd name="connsiteY37" fmla="*/ 5753862 h 6858001"/>
              <a:gd name="connsiteX38" fmla="*/ 4876442 w 4990911"/>
              <a:gd name="connsiteY38" fmla="*/ 5934227 h 6858001"/>
              <a:gd name="connsiteX39" fmla="*/ 4894427 w 4990911"/>
              <a:gd name="connsiteY39" fmla="*/ 6100191 h 6858001"/>
              <a:gd name="connsiteX40" fmla="*/ 4911404 w 4990911"/>
              <a:gd name="connsiteY40" fmla="*/ 6252438 h 6858001"/>
              <a:gd name="connsiteX41" fmla="*/ 4927541 w 4990911"/>
              <a:gd name="connsiteY41" fmla="*/ 6387541 h 6858001"/>
              <a:gd name="connsiteX42" fmla="*/ 4942837 w 4990911"/>
              <a:gd name="connsiteY42" fmla="*/ 6509613 h 6858001"/>
              <a:gd name="connsiteX43" fmla="*/ 4955612 w 4990911"/>
              <a:gd name="connsiteY43" fmla="*/ 6612483 h 6858001"/>
              <a:gd name="connsiteX44" fmla="*/ 4967714 w 4990911"/>
              <a:gd name="connsiteY44" fmla="*/ 6698894 h 6858001"/>
              <a:gd name="connsiteX45" fmla="*/ 4985028 w 4990911"/>
              <a:gd name="connsiteY45" fmla="*/ 6817538 h 6858001"/>
              <a:gd name="connsiteX46" fmla="*/ 4990911 w 4990911"/>
              <a:gd name="connsiteY46" fmla="*/ 6858000 h 6858001"/>
              <a:gd name="connsiteX47" fmla="*/ 4085557 w 4990911"/>
              <a:gd name="connsiteY47" fmla="*/ 6858000 h 6858001"/>
              <a:gd name="connsiteX48" fmla="*/ 4085557 w 4990911"/>
              <a:gd name="connsiteY48" fmla="*/ 6858001 h 6858001"/>
              <a:gd name="connsiteX49" fmla="*/ 0 w 4990911"/>
              <a:gd name="connsiteY49" fmla="*/ 6858001 h 6858001"/>
              <a:gd name="connsiteX50" fmla="*/ 0 w 4990911"/>
              <a:gd name="connsiteY50" fmla="*/ 1 h 6858001"/>
              <a:gd name="connsiteX51" fmla="*/ 3646196 w 4990911"/>
              <a:gd name="connsiteY51" fmla="*/ 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990911" h="6858001">
                <a:moveTo>
                  <a:pt x="3646196" y="0"/>
                </a:moveTo>
                <a:lnTo>
                  <a:pt x="4989734" y="0"/>
                </a:lnTo>
                <a:lnTo>
                  <a:pt x="4964689" y="155677"/>
                </a:lnTo>
                <a:lnTo>
                  <a:pt x="4940820" y="310668"/>
                </a:lnTo>
                <a:lnTo>
                  <a:pt x="4917456" y="466344"/>
                </a:lnTo>
                <a:lnTo>
                  <a:pt x="4897453" y="622707"/>
                </a:lnTo>
                <a:lnTo>
                  <a:pt x="4877282" y="778383"/>
                </a:lnTo>
                <a:lnTo>
                  <a:pt x="4858456" y="934746"/>
                </a:lnTo>
                <a:lnTo>
                  <a:pt x="4842320" y="1089051"/>
                </a:lnTo>
                <a:lnTo>
                  <a:pt x="4827024" y="1245413"/>
                </a:lnTo>
                <a:lnTo>
                  <a:pt x="4813072" y="1401090"/>
                </a:lnTo>
                <a:lnTo>
                  <a:pt x="4800970" y="1554023"/>
                </a:lnTo>
                <a:lnTo>
                  <a:pt x="4788867" y="1709014"/>
                </a:lnTo>
                <a:lnTo>
                  <a:pt x="4778782" y="1861947"/>
                </a:lnTo>
                <a:lnTo>
                  <a:pt x="4770882" y="2014881"/>
                </a:lnTo>
                <a:lnTo>
                  <a:pt x="4762645" y="2167128"/>
                </a:lnTo>
                <a:lnTo>
                  <a:pt x="4755754" y="2318004"/>
                </a:lnTo>
                <a:lnTo>
                  <a:pt x="4750879" y="2467509"/>
                </a:lnTo>
                <a:lnTo>
                  <a:pt x="4746677" y="2617013"/>
                </a:lnTo>
                <a:lnTo>
                  <a:pt x="4742643" y="2765146"/>
                </a:lnTo>
                <a:lnTo>
                  <a:pt x="4740794" y="2911221"/>
                </a:lnTo>
                <a:lnTo>
                  <a:pt x="4738777" y="3057297"/>
                </a:lnTo>
                <a:lnTo>
                  <a:pt x="4737768" y="3201315"/>
                </a:lnTo>
                <a:lnTo>
                  <a:pt x="4738777" y="3343961"/>
                </a:lnTo>
                <a:lnTo>
                  <a:pt x="4738777" y="3485236"/>
                </a:lnTo>
                <a:lnTo>
                  <a:pt x="4740794" y="3625139"/>
                </a:lnTo>
                <a:lnTo>
                  <a:pt x="4743819" y="3762299"/>
                </a:lnTo>
                <a:lnTo>
                  <a:pt x="4746677" y="3898087"/>
                </a:lnTo>
                <a:lnTo>
                  <a:pt x="4749871" y="4031133"/>
                </a:lnTo>
                <a:lnTo>
                  <a:pt x="4754745" y="4163492"/>
                </a:lnTo>
                <a:lnTo>
                  <a:pt x="4759956" y="4293793"/>
                </a:lnTo>
                <a:lnTo>
                  <a:pt x="4764662" y="4421352"/>
                </a:lnTo>
                <a:lnTo>
                  <a:pt x="4777942" y="4670298"/>
                </a:lnTo>
                <a:lnTo>
                  <a:pt x="4792061" y="4908956"/>
                </a:lnTo>
                <a:lnTo>
                  <a:pt x="4806853" y="5138013"/>
                </a:lnTo>
                <a:lnTo>
                  <a:pt x="4823158" y="5354726"/>
                </a:lnTo>
                <a:lnTo>
                  <a:pt x="4840135" y="5561838"/>
                </a:lnTo>
                <a:lnTo>
                  <a:pt x="4858456" y="5753862"/>
                </a:lnTo>
                <a:lnTo>
                  <a:pt x="4876442" y="5934227"/>
                </a:lnTo>
                <a:lnTo>
                  <a:pt x="4894427" y="6100191"/>
                </a:lnTo>
                <a:lnTo>
                  <a:pt x="4911404" y="6252438"/>
                </a:lnTo>
                <a:lnTo>
                  <a:pt x="4927541" y="6387541"/>
                </a:lnTo>
                <a:lnTo>
                  <a:pt x="4942837" y="6509613"/>
                </a:lnTo>
                <a:lnTo>
                  <a:pt x="4955612" y="6612483"/>
                </a:lnTo>
                <a:lnTo>
                  <a:pt x="4967714" y="6698894"/>
                </a:lnTo>
                <a:lnTo>
                  <a:pt x="4985028" y="6817538"/>
                </a:lnTo>
                <a:lnTo>
                  <a:pt x="4990911" y="6858000"/>
                </a:lnTo>
                <a:lnTo>
                  <a:pt x="4085557" y="6858000"/>
                </a:lnTo>
                <a:lnTo>
                  <a:pt x="4085557" y="6858001"/>
                </a:lnTo>
                <a:lnTo>
                  <a:pt x="0" y="6858001"/>
                </a:lnTo>
                <a:lnTo>
                  <a:pt x="0" y="1"/>
                </a:lnTo>
                <a:lnTo>
                  <a:pt x="3646196" y="1"/>
                </a:lnTo>
                <a:close/>
              </a:path>
            </a:pathLst>
          </a:cu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12" name="Google Shape;112;p21"/>
          <p:cNvSpPr txBox="1">
            <a:spLocks noGrp="1"/>
          </p:cNvSpPr>
          <p:nvPr>
            <p:ph type="title"/>
          </p:nvPr>
        </p:nvSpPr>
        <p:spPr>
          <a:xfrm>
            <a:off x="6011983" y="1234440"/>
            <a:ext cx="2642159" cy="3353115"/>
          </a:xfrm>
          <a:prstGeom prst="rect">
            <a:avLst/>
          </a:prstGeom>
        </p:spPr>
        <p:txBody>
          <a:bodyPr spcFirstLastPara="1" vert="horz" lIns="91440" tIns="45720" rIns="91440" bIns="45720" rtlCol="0" anchor="t" anchorCtr="0">
            <a:normAutofit/>
          </a:bodyPr>
          <a:lstStyle/>
          <a:p>
            <a:pPr marL="0" lvl="0" indent="0" defTabSz="457200">
              <a:spcBef>
                <a:spcPct val="0"/>
              </a:spcBef>
              <a:spcAft>
                <a:spcPts val="0"/>
              </a:spcAft>
            </a:pPr>
            <a:r>
              <a:rPr lang="en-US" sz="4200" b="0" i="0" kern="1200" dirty="0">
                <a:solidFill>
                  <a:srgbClr val="FFFFFF"/>
                </a:solidFill>
                <a:latin typeface="+mj-lt"/>
                <a:ea typeface="+mj-ea"/>
                <a:cs typeface="+mj-cs"/>
              </a:rPr>
              <a:t>Future Optional add-ons</a:t>
            </a:r>
            <a:endParaRPr lang="en-US" sz="4200" b="0" i="0" kern="1200">
              <a:solidFill>
                <a:srgbClr val="FFFFFF"/>
              </a:solidFill>
              <a:latin typeface="+mj-lt"/>
              <a:ea typeface="+mj-ea"/>
              <a:cs typeface="+mj-cs"/>
            </a:endParaRP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p14:prism dir="u"/>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75"/>
        <p:cNvGrpSpPr/>
        <p:nvPr/>
      </p:nvGrpSpPr>
      <p:grpSpPr>
        <a:xfrm>
          <a:off x="0" y="0"/>
          <a:ext cx="0" cy="0"/>
          <a:chOff x="0" y="0"/>
          <a:chExt cx="0" cy="0"/>
        </a:xfrm>
      </p:grpSpPr>
      <p:pic>
        <p:nvPicPr>
          <p:cNvPr id="185" name="Picture 184">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002263"/>
            <a:ext cx="3027759" cy="3141237"/>
          </a:xfrm>
          <a:prstGeom prst="rect">
            <a:avLst/>
          </a:prstGeom>
        </p:spPr>
      </p:pic>
      <p:pic>
        <p:nvPicPr>
          <p:cNvPr id="187" name="Picture 186">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169260"/>
            <a:ext cx="1141809" cy="1774090"/>
          </a:xfrm>
          <a:prstGeom prst="rect">
            <a:avLst/>
          </a:prstGeom>
        </p:spPr>
      </p:pic>
      <p:sp>
        <p:nvSpPr>
          <p:cNvPr id="189" name="Oval 188">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6759" y="1257300"/>
            <a:ext cx="2114550" cy="211455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91" name="Picture 190">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5999559" y="0"/>
            <a:ext cx="1202540" cy="856055"/>
          </a:xfrm>
          <a:prstGeom prst="rect">
            <a:avLst/>
          </a:prstGeom>
        </p:spPr>
      </p:pic>
      <p:pic>
        <p:nvPicPr>
          <p:cNvPr id="193" name="Picture 192">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6454408" y="4572000"/>
            <a:ext cx="745301" cy="571500"/>
          </a:xfrm>
          <a:prstGeom prst="rect">
            <a:avLst/>
          </a:prstGeom>
        </p:spPr>
      </p:pic>
      <p:sp>
        <p:nvSpPr>
          <p:cNvPr id="195" name="Rectangle 194">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97" name="Rectangle 196">
            <a:extLst>
              <a:ext uri="{FF2B5EF4-FFF2-40B4-BE49-F238E27FC236}">
                <a16:creationId xmlns:a16="http://schemas.microsoft.com/office/drawing/2014/main" id="{C72330AA-E11E-458E-8798-12C7F77383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99" name="Freeform 7">
            <a:extLst>
              <a:ext uri="{FF2B5EF4-FFF2-40B4-BE49-F238E27FC236}">
                <a16:creationId xmlns:a16="http://schemas.microsoft.com/office/drawing/2014/main" id="{A6BDC1B0-0C91-4230-BFEB-9C8ED19B9A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61836" y="0"/>
            <a:ext cx="419604" cy="2782230"/>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solidFill>
                <a:schemeClr val="bg1">
                  <a:alpha val="20000"/>
                </a:schemeClr>
              </a:solidFill>
            </a:endParaRPr>
          </a:p>
        </p:txBody>
      </p:sp>
      <p:sp useBgFill="1">
        <p:nvSpPr>
          <p:cNvPr id="201" name="Freeform: Shape 200">
            <a:extLst>
              <a:ext uri="{FF2B5EF4-FFF2-40B4-BE49-F238E27FC236}">
                <a16:creationId xmlns:a16="http://schemas.microsoft.com/office/drawing/2014/main" id="{68E0A26E-4EA8-4E6C-97A2-7B6C1C13F8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4361118" y="360618"/>
            <a:ext cx="5143501" cy="4422264"/>
          </a:xfrm>
          <a:custGeom>
            <a:avLst/>
            <a:gdLst>
              <a:gd name="connsiteX0" fmla="*/ 6858001 w 6858001"/>
              <a:gd name="connsiteY0" fmla="*/ 1177 h 5896352"/>
              <a:gd name="connsiteX1" fmla="*/ 6858001 w 6858001"/>
              <a:gd name="connsiteY1" fmla="*/ 1344715 h 5896352"/>
              <a:gd name="connsiteX2" fmla="*/ 6858000 w 6858001"/>
              <a:gd name="connsiteY2" fmla="*/ 1344715 h 5896352"/>
              <a:gd name="connsiteX3" fmla="*/ 6858000 w 6858001"/>
              <a:gd name="connsiteY3" fmla="*/ 5896352 h 5896352"/>
              <a:gd name="connsiteX4" fmla="*/ 0 w 6858001"/>
              <a:gd name="connsiteY4" fmla="*/ 5896351 h 5896352"/>
              <a:gd name="connsiteX5" fmla="*/ 0 w 6858001"/>
              <a:gd name="connsiteY5" fmla="*/ 904459 h 5896352"/>
              <a:gd name="connsiteX6" fmla="*/ 1 w 6858001"/>
              <a:gd name="connsiteY6" fmla="*/ 904459 h 5896352"/>
              <a:gd name="connsiteX7" fmla="*/ 1 w 6858001"/>
              <a:gd name="connsiteY7" fmla="*/ 0 h 5896352"/>
              <a:gd name="connsiteX8" fmla="*/ 40463 w 6858001"/>
              <a:gd name="connsiteY8" fmla="*/ 5883 h 5896352"/>
              <a:gd name="connsiteX9" fmla="*/ 159107 w 6858001"/>
              <a:gd name="connsiteY9" fmla="*/ 23196 h 5896352"/>
              <a:gd name="connsiteX10" fmla="*/ 245518 w 6858001"/>
              <a:gd name="connsiteY10" fmla="*/ 35299 h 5896352"/>
              <a:gd name="connsiteX11" fmla="*/ 348388 w 6858001"/>
              <a:gd name="connsiteY11" fmla="*/ 48073 h 5896352"/>
              <a:gd name="connsiteX12" fmla="*/ 470460 w 6858001"/>
              <a:gd name="connsiteY12" fmla="*/ 63369 h 5896352"/>
              <a:gd name="connsiteX13" fmla="*/ 605563 w 6858001"/>
              <a:gd name="connsiteY13" fmla="*/ 79506 h 5896352"/>
              <a:gd name="connsiteX14" fmla="*/ 757810 w 6858001"/>
              <a:gd name="connsiteY14" fmla="*/ 96483 h 5896352"/>
              <a:gd name="connsiteX15" fmla="*/ 923774 w 6858001"/>
              <a:gd name="connsiteY15" fmla="*/ 114469 h 5896352"/>
              <a:gd name="connsiteX16" fmla="*/ 1104139 w 6858001"/>
              <a:gd name="connsiteY16" fmla="*/ 132454 h 5896352"/>
              <a:gd name="connsiteX17" fmla="*/ 1296163 w 6858001"/>
              <a:gd name="connsiteY17" fmla="*/ 150776 h 5896352"/>
              <a:gd name="connsiteX18" fmla="*/ 1503275 w 6858001"/>
              <a:gd name="connsiteY18" fmla="*/ 167753 h 5896352"/>
              <a:gd name="connsiteX19" fmla="*/ 1719988 w 6858001"/>
              <a:gd name="connsiteY19" fmla="*/ 184058 h 5896352"/>
              <a:gd name="connsiteX20" fmla="*/ 1949045 w 6858001"/>
              <a:gd name="connsiteY20" fmla="*/ 198849 h 5896352"/>
              <a:gd name="connsiteX21" fmla="*/ 2187703 w 6858001"/>
              <a:gd name="connsiteY21" fmla="*/ 212969 h 5896352"/>
              <a:gd name="connsiteX22" fmla="*/ 2436649 w 6858001"/>
              <a:gd name="connsiteY22" fmla="*/ 226248 h 5896352"/>
              <a:gd name="connsiteX23" fmla="*/ 2564208 w 6858001"/>
              <a:gd name="connsiteY23" fmla="*/ 230955 h 5896352"/>
              <a:gd name="connsiteX24" fmla="*/ 2694509 w 6858001"/>
              <a:gd name="connsiteY24" fmla="*/ 236165 h 5896352"/>
              <a:gd name="connsiteX25" fmla="*/ 2826868 w 6858001"/>
              <a:gd name="connsiteY25" fmla="*/ 241040 h 5896352"/>
              <a:gd name="connsiteX26" fmla="*/ 2959914 w 6858001"/>
              <a:gd name="connsiteY26" fmla="*/ 244234 h 5896352"/>
              <a:gd name="connsiteX27" fmla="*/ 3095702 w 6858001"/>
              <a:gd name="connsiteY27" fmla="*/ 247091 h 5896352"/>
              <a:gd name="connsiteX28" fmla="*/ 3232862 w 6858001"/>
              <a:gd name="connsiteY28" fmla="*/ 250117 h 5896352"/>
              <a:gd name="connsiteX29" fmla="*/ 3372765 w 6858001"/>
              <a:gd name="connsiteY29" fmla="*/ 252134 h 5896352"/>
              <a:gd name="connsiteX30" fmla="*/ 3514040 w 6858001"/>
              <a:gd name="connsiteY30" fmla="*/ 252134 h 5896352"/>
              <a:gd name="connsiteX31" fmla="*/ 3656686 w 6858001"/>
              <a:gd name="connsiteY31" fmla="*/ 253142 h 5896352"/>
              <a:gd name="connsiteX32" fmla="*/ 3800704 w 6858001"/>
              <a:gd name="connsiteY32" fmla="*/ 252134 h 5896352"/>
              <a:gd name="connsiteX33" fmla="*/ 3946780 w 6858001"/>
              <a:gd name="connsiteY33" fmla="*/ 250117 h 5896352"/>
              <a:gd name="connsiteX34" fmla="*/ 4092855 w 6858001"/>
              <a:gd name="connsiteY34" fmla="*/ 248268 h 5896352"/>
              <a:gd name="connsiteX35" fmla="*/ 4240988 w 6858001"/>
              <a:gd name="connsiteY35" fmla="*/ 244234 h 5896352"/>
              <a:gd name="connsiteX36" fmla="*/ 4390492 w 6858001"/>
              <a:gd name="connsiteY36" fmla="*/ 240032 h 5896352"/>
              <a:gd name="connsiteX37" fmla="*/ 4539997 w 6858001"/>
              <a:gd name="connsiteY37" fmla="*/ 235157 h 5896352"/>
              <a:gd name="connsiteX38" fmla="*/ 4690873 w 6858001"/>
              <a:gd name="connsiteY38" fmla="*/ 228266 h 5896352"/>
              <a:gd name="connsiteX39" fmla="*/ 4843120 w 6858001"/>
              <a:gd name="connsiteY39" fmla="*/ 220029 h 5896352"/>
              <a:gd name="connsiteX40" fmla="*/ 4996054 w 6858001"/>
              <a:gd name="connsiteY40" fmla="*/ 212129 h 5896352"/>
              <a:gd name="connsiteX41" fmla="*/ 5148987 w 6858001"/>
              <a:gd name="connsiteY41" fmla="*/ 202044 h 5896352"/>
              <a:gd name="connsiteX42" fmla="*/ 5303978 w 6858001"/>
              <a:gd name="connsiteY42" fmla="*/ 189941 h 5896352"/>
              <a:gd name="connsiteX43" fmla="*/ 5456911 w 6858001"/>
              <a:gd name="connsiteY43" fmla="*/ 177839 h 5896352"/>
              <a:gd name="connsiteX44" fmla="*/ 5612588 w 6858001"/>
              <a:gd name="connsiteY44" fmla="*/ 163887 h 5896352"/>
              <a:gd name="connsiteX45" fmla="*/ 5768950 w 6858001"/>
              <a:gd name="connsiteY45" fmla="*/ 148591 h 5896352"/>
              <a:gd name="connsiteX46" fmla="*/ 5923255 w 6858001"/>
              <a:gd name="connsiteY46" fmla="*/ 132455 h 5896352"/>
              <a:gd name="connsiteX47" fmla="*/ 6079618 w 6858001"/>
              <a:gd name="connsiteY47" fmla="*/ 113629 h 5896352"/>
              <a:gd name="connsiteX48" fmla="*/ 6235294 w 6858001"/>
              <a:gd name="connsiteY48" fmla="*/ 93458 h 5896352"/>
              <a:gd name="connsiteX49" fmla="*/ 6391657 w 6858001"/>
              <a:gd name="connsiteY49" fmla="*/ 73455 h 5896352"/>
              <a:gd name="connsiteX50" fmla="*/ 6547333 w 6858001"/>
              <a:gd name="connsiteY50" fmla="*/ 50091 h 5896352"/>
              <a:gd name="connsiteX51" fmla="*/ 6702324 w 6858001"/>
              <a:gd name="connsiteY51" fmla="*/ 26222 h 5896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5896352">
                <a:moveTo>
                  <a:pt x="6858001" y="1177"/>
                </a:moveTo>
                <a:lnTo>
                  <a:pt x="6858001" y="1344715"/>
                </a:lnTo>
                <a:lnTo>
                  <a:pt x="6858000" y="1344715"/>
                </a:lnTo>
                <a:lnTo>
                  <a:pt x="6858000" y="5896352"/>
                </a:lnTo>
                <a:lnTo>
                  <a:pt x="0" y="5896351"/>
                </a:lnTo>
                <a:lnTo>
                  <a:pt x="0" y="904459"/>
                </a:lnTo>
                <a:lnTo>
                  <a:pt x="1" y="904459"/>
                </a:lnTo>
                <a:lnTo>
                  <a:pt x="1" y="0"/>
                </a:lnTo>
                <a:lnTo>
                  <a:pt x="40463" y="5883"/>
                </a:lnTo>
                <a:lnTo>
                  <a:pt x="159107" y="23196"/>
                </a:lnTo>
                <a:lnTo>
                  <a:pt x="245518" y="35299"/>
                </a:lnTo>
                <a:lnTo>
                  <a:pt x="348388" y="48073"/>
                </a:lnTo>
                <a:lnTo>
                  <a:pt x="470460" y="63369"/>
                </a:lnTo>
                <a:lnTo>
                  <a:pt x="605563" y="79506"/>
                </a:lnTo>
                <a:lnTo>
                  <a:pt x="757810" y="96483"/>
                </a:lnTo>
                <a:lnTo>
                  <a:pt x="923774" y="114469"/>
                </a:lnTo>
                <a:lnTo>
                  <a:pt x="1104139" y="132454"/>
                </a:lnTo>
                <a:lnTo>
                  <a:pt x="1296163" y="150776"/>
                </a:lnTo>
                <a:lnTo>
                  <a:pt x="1503275" y="167753"/>
                </a:lnTo>
                <a:lnTo>
                  <a:pt x="1719988" y="184058"/>
                </a:lnTo>
                <a:lnTo>
                  <a:pt x="1949045" y="198849"/>
                </a:lnTo>
                <a:lnTo>
                  <a:pt x="2187703" y="212969"/>
                </a:lnTo>
                <a:lnTo>
                  <a:pt x="2436649" y="226248"/>
                </a:lnTo>
                <a:lnTo>
                  <a:pt x="2564208" y="230955"/>
                </a:lnTo>
                <a:lnTo>
                  <a:pt x="2694509" y="236165"/>
                </a:lnTo>
                <a:lnTo>
                  <a:pt x="2826868" y="241040"/>
                </a:lnTo>
                <a:lnTo>
                  <a:pt x="2959914" y="244234"/>
                </a:lnTo>
                <a:lnTo>
                  <a:pt x="3095702" y="247091"/>
                </a:lnTo>
                <a:lnTo>
                  <a:pt x="3232862" y="250117"/>
                </a:lnTo>
                <a:lnTo>
                  <a:pt x="3372765" y="252134"/>
                </a:lnTo>
                <a:lnTo>
                  <a:pt x="3514040" y="252134"/>
                </a:lnTo>
                <a:lnTo>
                  <a:pt x="3656686" y="253142"/>
                </a:lnTo>
                <a:lnTo>
                  <a:pt x="3800704" y="252134"/>
                </a:lnTo>
                <a:lnTo>
                  <a:pt x="3946780" y="250117"/>
                </a:lnTo>
                <a:lnTo>
                  <a:pt x="4092855"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ln>
            <a:noFill/>
          </a:ln>
        </p:spPr>
      </p:sp>
      <p:sp>
        <p:nvSpPr>
          <p:cNvPr id="203" name="Rectangle 202">
            <a:extLst>
              <a:ext uri="{FF2B5EF4-FFF2-40B4-BE49-F238E27FC236}">
                <a16:creationId xmlns:a16="http://schemas.microsoft.com/office/drawing/2014/main" id="{C1841CC0-B7A9-4828-B82F-9C6B433BD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grpSp>
        <p:nvGrpSpPr>
          <p:cNvPr id="205" name="Group 204">
            <a:extLst>
              <a:ext uri="{FF2B5EF4-FFF2-40B4-BE49-F238E27FC236}">
                <a16:creationId xmlns:a16="http://schemas.microsoft.com/office/drawing/2014/main" id="{08E05919-D800-40FD-A3BD-4B9CC4078E7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8571309" cy="5143500"/>
            <a:chOff x="0" y="0"/>
            <a:chExt cx="11428412" cy="6858000"/>
          </a:xfrm>
        </p:grpSpPr>
        <p:pic>
          <p:nvPicPr>
            <p:cNvPr id="206" name="Picture 205">
              <a:extLst>
                <a:ext uri="{FF2B5EF4-FFF2-40B4-BE49-F238E27FC236}">
                  <a16:creationId xmlns:a16="http://schemas.microsoft.com/office/drawing/2014/main" id="{DE70C79C-8688-4786-8FCD-43A4B5D5B7D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207" name="Picture 206">
              <a:extLst>
                <a:ext uri="{FF2B5EF4-FFF2-40B4-BE49-F238E27FC236}">
                  <a16:creationId xmlns:a16="http://schemas.microsoft.com/office/drawing/2014/main" id="{9A6338A0-2BDA-4E79-A762-AAD8608C0C27}"/>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208" name="Oval 207">
              <a:extLst>
                <a:ext uri="{FF2B5EF4-FFF2-40B4-BE49-F238E27FC236}">
                  <a16:creationId xmlns:a16="http://schemas.microsoft.com/office/drawing/2014/main" id="{B685624D-3645-4129-9FF6-0C59DBF23B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tx2">
                    <a:alpha val="7000"/>
                    <a:lumMod val="60000"/>
                    <a:lumOff val="40000"/>
                  </a:schemeClr>
                </a:gs>
                <a:gs pos="69000">
                  <a:schemeClr val="tx2">
                    <a:alpha val="0"/>
                    <a:lumMod val="60000"/>
                    <a:lumOff val="40000"/>
                  </a:schemeClr>
                </a:gs>
                <a:gs pos="36000">
                  <a:schemeClr val="tx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209" name="Picture 208">
              <a:extLst>
                <a:ext uri="{FF2B5EF4-FFF2-40B4-BE49-F238E27FC236}">
                  <a16:creationId xmlns:a16="http://schemas.microsoft.com/office/drawing/2014/main" id="{03F24C1B-E4C1-43E7-84B3-DD476F383667}"/>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210" name="Picture 209">
              <a:extLst>
                <a:ext uri="{FF2B5EF4-FFF2-40B4-BE49-F238E27FC236}">
                  <a16:creationId xmlns:a16="http://schemas.microsoft.com/office/drawing/2014/main" id="{8725CE5D-088A-4522-9817-4B485D6E7F83}"/>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grpSp>
      <p:sp>
        <p:nvSpPr>
          <p:cNvPr id="176" name="Google Shape;176;p32"/>
          <p:cNvSpPr txBox="1">
            <a:spLocks noGrp="1"/>
          </p:cNvSpPr>
          <p:nvPr>
            <p:ph type="title"/>
          </p:nvPr>
        </p:nvSpPr>
        <p:spPr>
          <a:xfrm>
            <a:off x="866216" y="1085850"/>
            <a:ext cx="3564299" cy="2497185"/>
          </a:xfrm>
          <a:prstGeom prst="rect">
            <a:avLst/>
          </a:prstGeom>
        </p:spPr>
        <p:txBody>
          <a:bodyPr spcFirstLastPara="1" vert="horz" lIns="91440" tIns="45720" rIns="91440" bIns="45720" rtlCol="0" anchor="b" anchorCtr="0">
            <a:normAutofit/>
          </a:bodyPr>
          <a:lstStyle/>
          <a:p>
            <a:pPr marL="0" lvl="0" indent="0" algn="l" defTabSz="457200">
              <a:spcBef>
                <a:spcPct val="0"/>
              </a:spcBef>
              <a:spcAft>
                <a:spcPts val="0"/>
              </a:spcAft>
            </a:pPr>
            <a:r>
              <a:rPr lang="en-US" sz="7200" b="0" i="0" kern="1200">
                <a:solidFill>
                  <a:srgbClr val="EBEBEB"/>
                </a:solidFill>
                <a:latin typeface="+mj-lt"/>
                <a:ea typeface="+mj-ea"/>
                <a:cs typeface="+mj-cs"/>
              </a:rPr>
              <a:t>Music</a:t>
            </a:r>
          </a:p>
        </p:txBody>
      </p:sp>
      <p:sp>
        <p:nvSpPr>
          <p:cNvPr id="3" name="Slide Number Placeholder 2">
            <a:extLst>
              <a:ext uri="{FF2B5EF4-FFF2-40B4-BE49-F238E27FC236}">
                <a16:creationId xmlns:a16="http://schemas.microsoft.com/office/drawing/2014/main" id="{667AB44B-DD36-1CB6-C932-98CEDAFD16C8}"/>
              </a:ext>
            </a:extLst>
          </p:cNvPr>
          <p:cNvSpPr>
            <a:spLocks noGrp="1"/>
          </p:cNvSpPr>
          <p:nvPr>
            <p:ph type="sldNum" idx="12"/>
          </p:nvPr>
        </p:nvSpPr>
        <p:spPr>
          <a:xfrm>
            <a:off x="7764405" y="221796"/>
            <a:ext cx="628649" cy="575766"/>
          </a:xfrm>
        </p:spPr>
        <p:txBody>
          <a:bodyPr vert="horz" lIns="91440" tIns="45720" rIns="91440" bIns="45720" rtlCol="0" anchor="b">
            <a:normAutofit/>
          </a:bodyPr>
          <a:lstStyle/>
          <a:p>
            <a:pPr lvl="0" indent="0" defTabSz="914400">
              <a:lnSpc>
                <a:spcPct val="90000"/>
              </a:lnSpc>
              <a:spcBef>
                <a:spcPts val="0"/>
              </a:spcBef>
              <a:spcAft>
                <a:spcPts val="600"/>
              </a:spcAft>
              <a:buNone/>
            </a:pPr>
            <a:fld id="{00000000-1234-1234-1234-123412341234}" type="slidenum">
              <a:rPr lang="en-US" sz="2800">
                <a:solidFill>
                  <a:srgbClr val="FFFFFF"/>
                </a:solidFill>
              </a:rPr>
              <a:pPr lvl="0" indent="0" defTabSz="914400">
                <a:lnSpc>
                  <a:spcPct val="90000"/>
                </a:lnSpc>
                <a:spcBef>
                  <a:spcPts val="0"/>
                </a:spcBef>
                <a:spcAft>
                  <a:spcPts val="600"/>
                </a:spcAft>
                <a:buNone/>
              </a:pPr>
              <a:t>17</a:t>
            </a:fld>
            <a:endParaRPr lang="en-US" sz="2800">
              <a:solidFill>
                <a:srgbClr val="FFFFFF"/>
              </a:solidFill>
            </a:endParaRPr>
          </a:p>
        </p:txBody>
      </p:sp>
      <p:pic>
        <p:nvPicPr>
          <p:cNvPr id="180" name="Graphic 179" descr="Music">
            <a:extLst>
              <a:ext uri="{FF2B5EF4-FFF2-40B4-BE49-F238E27FC236}">
                <a16:creationId xmlns:a16="http://schemas.microsoft.com/office/drawing/2014/main" id="{B3282C00-0AC8-4AF2-6423-EDD9C851A9C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402515" y="1556161"/>
            <a:ext cx="2202627" cy="2202627"/>
          </a:xfrm>
          <a:prstGeom prst="rect">
            <a:avLst/>
          </a:prstGeom>
          <a:effectLst/>
        </p:spPr>
      </p:pic>
    </p:spTree>
    <p:extLst>
      <p:ext uri="{BB962C8B-B14F-4D97-AF65-F5344CB8AC3E}">
        <p14:creationId xmlns:p14="http://schemas.microsoft.com/office/powerpoint/2010/main" val="257475626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p14:prism/>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91B28F63-CF00-448F-B141-FE33C33B18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002263"/>
            <a:ext cx="3027759" cy="3141237"/>
          </a:xfrm>
          <a:prstGeom prst="rect">
            <a:avLst/>
          </a:prstGeom>
        </p:spPr>
      </p:pic>
      <p:pic>
        <p:nvPicPr>
          <p:cNvPr id="11" name="Picture 10">
            <a:extLst>
              <a:ext uri="{FF2B5EF4-FFF2-40B4-BE49-F238E27FC236}">
                <a16:creationId xmlns:a16="http://schemas.microsoft.com/office/drawing/2014/main" id="{2AE609E2-8522-44E4-9077-980E5BCF3E1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169260"/>
            <a:ext cx="1141809" cy="1774090"/>
          </a:xfrm>
          <a:prstGeom prst="rect">
            <a:avLst/>
          </a:prstGeom>
        </p:spPr>
      </p:pic>
      <p:sp>
        <p:nvSpPr>
          <p:cNvPr id="13" name="Oval 12">
            <a:extLst>
              <a:ext uri="{FF2B5EF4-FFF2-40B4-BE49-F238E27FC236}">
                <a16:creationId xmlns:a16="http://schemas.microsoft.com/office/drawing/2014/main" id="{4FA533C5-33E3-4611-AF9F-72811D8B26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6759" y="1257300"/>
            <a:ext cx="2114550" cy="211455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5" name="Picture 14">
            <a:extLst>
              <a:ext uri="{FF2B5EF4-FFF2-40B4-BE49-F238E27FC236}">
                <a16:creationId xmlns:a16="http://schemas.microsoft.com/office/drawing/2014/main" id="{8949AD42-25FD-4C3D-9EEE-B7FEC580998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5999559" y="0"/>
            <a:ext cx="1202540" cy="856055"/>
          </a:xfrm>
          <a:prstGeom prst="rect">
            <a:avLst/>
          </a:prstGeom>
        </p:spPr>
      </p:pic>
      <p:pic>
        <p:nvPicPr>
          <p:cNvPr id="17" name="Picture 16">
            <a:extLst>
              <a:ext uri="{FF2B5EF4-FFF2-40B4-BE49-F238E27FC236}">
                <a16:creationId xmlns:a16="http://schemas.microsoft.com/office/drawing/2014/main" id="{6AC7D913-60B7-4603-881B-831DA5D3A94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6454408" y="4572000"/>
            <a:ext cx="745301" cy="571500"/>
          </a:xfrm>
          <a:prstGeom prst="rect">
            <a:avLst/>
          </a:prstGeom>
        </p:spPr>
      </p:pic>
      <p:sp>
        <p:nvSpPr>
          <p:cNvPr id="19" name="Rectangle 18">
            <a:extLst>
              <a:ext uri="{FF2B5EF4-FFF2-40B4-BE49-F238E27FC236}">
                <a16:creationId xmlns:a16="http://schemas.microsoft.com/office/drawing/2014/main" id="{87F0FDC4-AD8C-47D9-9131-623C98ADB0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useBgFill="1">
        <p:nvSpPr>
          <p:cNvPr id="21" name="Rectangle 20">
            <a:extLst>
              <a:ext uri="{FF2B5EF4-FFF2-40B4-BE49-F238E27FC236}">
                <a16:creationId xmlns:a16="http://schemas.microsoft.com/office/drawing/2014/main" id="{052BEFF1-896C-45B1-B02C-96A6A1BC38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3" name="Freeform 36">
            <a:extLst>
              <a:ext uri="{FF2B5EF4-FFF2-40B4-BE49-F238E27FC236}">
                <a16:creationId xmlns:a16="http://schemas.microsoft.com/office/drawing/2014/main" id="{BB237A14-61B1-4C00-A670-5D8D68A866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483477" y="0"/>
            <a:ext cx="419604" cy="2782231"/>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2">
              <a:alpha val="20000"/>
            </a:schemeClr>
          </a:solidFill>
          <a:ln>
            <a:noFill/>
          </a:ln>
        </p:spPr>
        <p:txBody>
          <a:bodyPr rtlCol="0" anchor="ctr"/>
          <a:lstStyle/>
          <a:p>
            <a:pPr algn="ctr"/>
            <a:endParaRPr lang="en-US"/>
          </a:p>
        </p:txBody>
      </p:sp>
      <p:sp>
        <p:nvSpPr>
          <p:cNvPr id="25" name="Freeform: Shape 24">
            <a:extLst>
              <a:ext uri="{FF2B5EF4-FFF2-40B4-BE49-F238E27FC236}">
                <a16:creationId xmlns:a16="http://schemas.microsoft.com/office/drawing/2014/main" id="{8598F259-6F54-47A3-8D13-1603D786A3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743184" cy="5143501"/>
          </a:xfrm>
          <a:custGeom>
            <a:avLst/>
            <a:gdLst>
              <a:gd name="connsiteX0" fmla="*/ 3646196 w 4990911"/>
              <a:gd name="connsiteY0" fmla="*/ 0 h 6858001"/>
              <a:gd name="connsiteX1" fmla="*/ 4989734 w 4990911"/>
              <a:gd name="connsiteY1" fmla="*/ 0 h 6858001"/>
              <a:gd name="connsiteX2" fmla="*/ 4964689 w 4990911"/>
              <a:gd name="connsiteY2" fmla="*/ 155677 h 6858001"/>
              <a:gd name="connsiteX3" fmla="*/ 4940820 w 4990911"/>
              <a:gd name="connsiteY3" fmla="*/ 310668 h 6858001"/>
              <a:gd name="connsiteX4" fmla="*/ 4917456 w 4990911"/>
              <a:gd name="connsiteY4" fmla="*/ 466344 h 6858001"/>
              <a:gd name="connsiteX5" fmla="*/ 4897453 w 4990911"/>
              <a:gd name="connsiteY5" fmla="*/ 622707 h 6858001"/>
              <a:gd name="connsiteX6" fmla="*/ 4877282 w 4990911"/>
              <a:gd name="connsiteY6" fmla="*/ 778383 h 6858001"/>
              <a:gd name="connsiteX7" fmla="*/ 4858456 w 4990911"/>
              <a:gd name="connsiteY7" fmla="*/ 934746 h 6858001"/>
              <a:gd name="connsiteX8" fmla="*/ 4842320 w 4990911"/>
              <a:gd name="connsiteY8" fmla="*/ 1089051 h 6858001"/>
              <a:gd name="connsiteX9" fmla="*/ 4827024 w 4990911"/>
              <a:gd name="connsiteY9" fmla="*/ 1245413 h 6858001"/>
              <a:gd name="connsiteX10" fmla="*/ 4813072 w 4990911"/>
              <a:gd name="connsiteY10" fmla="*/ 1401090 h 6858001"/>
              <a:gd name="connsiteX11" fmla="*/ 4800970 w 4990911"/>
              <a:gd name="connsiteY11" fmla="*/ 1554023 h 6858001"/>
              <a:gd name="connsiteX12" fmla="*/ 4788867 w 4990911"/>
              <a:gd name="connsiteY12" fmla="*/ 1709014 h 6858001"/>
              <a:gd name="connsiteX13" fmla="*/ 4778782 w 4990911"/>
              <a:gd name="connsiteY13" fmla="*/ 1861947 h 6858001"/>
              <a:gd name="connsiteX14" fmla="*/ 4770882 w 4990911"/>
              <a:gd name="connsiteY14" fmla="*/ 2014881 h 6858001"/>
              <a:gd name="connsiteX15" fmla="*/ 4762645 w 4990911"/>
              <a:gd name="connsiteY15" fmla="*/ 2167128 h 6858001"/>
              <a:gd name="connsiteX16" fmla="*/ 4755754 w 4990911"/>
              <a:gd name="connsiteY16" fmla="*/ 2318004 h 6858001"/>
              <a:gd name="connsiteX17" fmla="*/ 4750879 w 4990911"/>
              <a:gd name="connsiteY17" fmla="*/ 2467509 h 6858001"/>
              <a:gd name="connsiteX18" fmla="*/ 4746677 w 4990911"/>
              <a:gd name="connsiteY18" fmla="*/ 2617013 h 6858001"/>
              <a:gd name="connsiteX19" fmla="*/ 4742643 w 4990911"/>
              <a:gd name="connsiteY19" fmla="*/ 2765146 h 6858001"/>
              <a:gd name="connsiteX20" fmla="*/ 4740794 w 4990911"/>
              <a:gd name="connsiteY20" fmla="*/ 2911221 h 6858001"/>
              <a:gd name="connsiteX21" fmla="*/ 4738777 w 4990911"/>
              <a:gd name="connsiteY21" fmla="*/ 3057297 h 6858001"/>
              <a:gd name="connsiteX22" fmla="*/ 4737768 w 4990911"/>
              <a:gd name="connsiteY22" fmla="*/ 3201315 h 6858001"/>
              <a:gd name="connsiteX23" fmla="*/ 4738777 w 4990911"/>
              <a:gd name="connsiteY23" fmla="*/ 3343961 h 6858001"/>
              <a:gd name="connsiteX24" fmla="*/ 4738777 w 4990911"/>
              <a:gd name="connsiteY24" fmla="*/ 3485236 h 6858001"/>
              <a:gd name="connsiteX25" fmla="*/ 4740794 w 4990911"/>
              <a:gd name="connsiteY25" fmla="*/ 3625139 h 6858001"/>
              <a:gd name="connsiteX26" fmla="*/ 4743819 w 4990911"/>
              <a:gd name="connsiteY26" fmla="*/ 3762299 h 6858001"/>
              <a:gd name="connsiteX27" fmla="*/ 4746677 w 4990911"/>
              <a:gd name="connsiteY27" fmla="*/ 3898087 h 6858001"/>
              <a:gd name="connsiteX28" fmla="*/ 4749871 w 4990911"/>
              <a:gd name="connsiteY28" fmla="*/ 4031133 h 6858001"/>
              <a:gd name="connsiteX29" fmla="*/ 4754745 w 4990911"/>
              <a:gd name="connsiteY29" fmla="*/ 4163492 h 6858001"/>
              <a:gd name="connsiteX30" fmla="*/ 4759956 w 4990911"/>
              <a:gd name="connsiteY30" fmla="*/ 4293793 h 6858001"/>
              <a:gd name="connsiteX31" fmla="*/ 4764662 w 4990911"/>
              <a:gd name="connsiteY31" fmla="*/ 4421352 h 6858001"/>
              <a:gd name="connsiteX32" fmla="*/ 4777942 w 4990911"/>
              <a:gd name="connsiteY32" fmla="*/ 4670298 h 6858001"/>
              <a:gd name="connsiteX33" fmla="*/ 4792061 w 4990911"/>
              <a:gd name="connsiteY33" fmla="*/ 4908956 h 6858001"/>
              <a:gd name="connsiteX34" fmla="*/ 4806853 w 4990911"/>
              <a:gd name="connsiteY34" fmla="*/ 5138013 h 6858001"/>
              <a:gd name="connsiteX35" fmla="*/ 4823158 w 4990911"/>
              <a:gd name="connsiteY35" fmla="*/ 5354726 h 6858001"/>
              <a:gd name="connsiteX36" fmla="*/ 4840135 w 4990911"/>
              <a:gd name="connsiteY36" fmla="*/ 5561838 h 6858001"/>
              <a:gd name="connsiteX37" fmla="*/ 4858456 w 4990911"/>
              <a:gd name="connsiteY37" fmla="*/ 5753862 h 6858001"/>
              <a:gd name="connsiteX38" fmla="*/ 4876442 w 4990911"/>
              <a:gd name="connsiteY38" fmla="*/ 5934227 h 6858001"/>
              <a:gd name="connsiteX39" fmla="*/ 4894427 w 4990911"/>
              <a:gd name="connsiteY39" fmla="*/ 6100191 h 6858001"/>
              <a:gd name="connsiteX40" fmla="*/ 4911404 w 4990911"/>
              <a:gd name="connsiteY40" fmla="*/ 6252438 h 6858001"/>
              <a:gd name="connsiteX41" fmla="*/ 4927541 w 4990911"/>
              <a:gd name="connsiteY41" fmla="*/ 6387541 h 6858001"/>
              <a:gd name="connsiteX42" fmla="*/ 4942837 w 4990911"/>
              <a:gd name="connsiteY42" fmla="*/ 6509613 h 6858001"/>
              <a:gd name="connsiteX43" fmla="*/ 4955612 w 4990911"/>
              <a:gd name="connsiteY43" fmla="*/ 6612483 h 6858001"/>
              <a:gd name="connsiteX44" fmla="*/ 4967714 w 4990911"/>
              <a:gd name="connsiteY44" fmla="*/ 6698894 h 6858001"/>
              <a:gd name="connsiteX45" fmla="*/ 4985028 w 4990911"/>
              <a:gd name="connsiteY45" fmla="*/ 6817538 h 6858001"/>
              <a:gd name="connsiteX46" fmla="*/ 4990911 w 4990911"/>
              <a:gd name="connsiteY46" fmla="*/ 6858000 h 6858001"/>
              <a:gd name="connsiteX47" fmla="*/ 4085557 w 4990911"/>
              <a:gd name="connsiteY47" fmla="*/ 6858000 h 6858001"/>
              <a:gd name="connsiteX48" fmla="*/ 4085557 w 4990911"/>
              <a:gd name="connsiteY48" fmla="*/ 6858001 h 6858001"/>
              <a:gd name="connsiteX49" fmla="*/ 0 w 4990911"/>
              <a:gd name="connsiteY49" fmla="*/ 6858001 h 6858001"/>
              <a:gd name="connsiteX50" fmla="*/ 0 w 4990911"/>
              <a:gd name="connsiteY50" fmla="*/ 1 h 6858001"/>
              <a:gd name="connsiteX51" fmla="*/ 3646196 w 4990911"/>
              <a:gd name="connsiteY51" fmla="*/ 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990911" h="6858001">
                <a:moveTo>
                  <a:pt x="3646196" y="0"/>
                </a:moveTo>
                <a:lnTo>
                  <a:pt x="4989734" y="0"/>
                </a:lnTo>
                <a:lnTo>
                  <a:pt x="4964689" y="155677"/>
                </a:lnTo>
                <a:lnTo>
                  <a:pt x="4940820" y="310668"/>
                </a:lnTo>
                <a:lnTo>
                  <a:pt x="4917456" y="466344"/>
                </a:lnTo>
                <a:lnTo>
                  <a:pt x="4897453" y="622707"/>
                </a:lnTo>
                <a:lnTo>
                  <a:pt x="4877282" y="778383"/>
                </a:lnTo>
                <a:lnTo>
                  <a:pt x="4858456" y="934746"/>
                </a:lnTo>
                <a:lnTo>
                  <a:pt x="4842320" y="1089051"/>
                </a:lnTo>
                <a:lnTo>
                  <a:pt x="4827024" y="1245413"/>
                </a:lnTo>
                <a:lnTo>
                  <a:pt x="4813072" y="1401090"/>
                </a:lnTo>
                <a:lnTo>
                  <a:pt x="4800970" y="1554023"/>
                </a:lnTo>
                <a:lnTo>
                  <a:pt x="4788867" y="1709014"/>
                </a:lnTo>
                <a:lnTo>
                  <a:pt x="4778782" y="1861947"/>
                </a:lnTo>
                <a:lnTo>
                  <a:pt x="4770882" y="2014881"/>
                </a:lnTo>
                <a:lnTo>
                  <a:pt x="4762645" y="2167128"/>
                </a:lnTo>
                <a:lnTo>
                  <a:pt x="4755754" y="2318004"/>
                </a:lnTo>
                <a:lnTo>
                  <a:pt x="4750879" y="2467509"/>
                </a:lnTo>
                <a:lnTo>
                  <a:pt x="4746677" y="2617013"/>
                </a:lnTo>
                <a:lnTo>
                  <a:pt x="4742643" y="2765146"/>
                </a:lnTo>
                <a:lnTo>
                  <a:pt x="4740794" y="2911221"/>
                </a:lnTo>
                <a:lnTo>
                  <a:pt x="4738777" y="3057297"/>
                </a:lnTo>
                <a:lnTo>
                  <a:pt x="4737768" y="3201315"/>
                </a:lnTo>
                <a:lnTo>
                  <a:pt x="4738777" y="3343961"/>
                </a:lnTo>
                <a:lnTo>
                  <a:pt x="4738777" y="3485236"/>
                </a:lnTo>
                <a:lnTo>
                  <a:pt x="4740794" y="3625139"/>
                </a:lnTo>
                <a:lnTo>
                  <a:pt x="4743819" y="3762299"/>
                </a:lnTo>
                <a:lnTo>
                  <a:pt x="4746677" y="3898087"/>
                </a:lnTo>
                <a:lnTo>
                  <a:pt x="4749871" y="4031133"/>
                </a:lnTo>
                <a:lnTo>
                  <a:pt x="4754745" y="4163492"/>
                </a:lnTo>
                <a:lnTo>
                  <a:pt x="4759956" y="4293793"/>
                </a:lnTo>
                <a:lnTo>
                  <a:pt x="4764662" y="4421352"/>
                </a:lnTo>
                <a:lnTo>
                  <a:pt x="4777942" y="4670298"/>
                </a:lnTo>
                <a:lnTo>
                  <a:pt x="4792061" y="4908956"/>
                </a:lnTo>
                <a:lnTo>
                  <a:pt x="4806853" y="5138013"/>
                </a:lnTo>
                <a:lnTo>
                  <a:pt x="4823158" y="5354726"/>
                </a:lnTo>
                <a:lnTo>
                  <a:pt x="4840135" y="5561838"/>
                </a:lnTo>
                <a:lnTo>
                  <a:pt x="4858456" y="5753862"/>
                </a:lnTo>
                <a:lnTo>
                  <a:pt x="4876442" y="5934227"/>
                </a:lnTo>
                <a:lnTo>
                  <a:pt x="4894427" y="6100191"/>
                </a:lnTo>
                <a:lnTo>
                  <a:pt x="4911404" y="6252438"/>
                </a:lnTo>
                <a:lnTo>
                  <a:pt x="4927541" y="6387541"/>
                </a:lnTo>
                <a:lnTo>
                  <a:pt x="4942837" y="6509613"/>
                </a:lnTo>
                <a:lnTo>
                  <a:pt x="4955612" y="6612483"/>
                </a:lnTo>
                <a:lnTo>
                  <a:pt x="4967714" y="6698894"/>
                </a:lnTo>
                <a:lnTo>
                  <a:pt x="4985028" y="6817538"/>
                </a:lnTo>
                <a:lnTo>
                  <a:pt x="4990911" y="6858000"/>
                </a:lnTo>
                <a:lnTo>
                  <a:pt x="4085557" y="6858000"/>
                </a:lnTo>
                <a:lnTo>
                  <a:pt x="4085557" y="6858001"/>
                </a:lnTo>
                <a:lnTo>
                  <a:pt x="0" y="6858001"/>
                </a:lnTo>
                <a:lnTo>
                  <a:pt x="0" y="1"/>
                </a:lnTo>
                <a:lnTo>
                  <a:pt x="3646196" y="1"/>
                </a:lnTo>
                <a:close/>
              </a:path>
            </a:pathLst>
          </a:cu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0BA768A8-4FED-4ED8-9E46-6BE72188EC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a:extLst>
              <a:ext uri="{FF2B5EF4-FFF2-40B4-BE49-F238E27FC236}">
                <a16:creationId xmlns:a16="http://schemas.microsoft.com/office/drawing/2014/main" id="{735AC0D7-1824-CBDE-67CB-3D6580C4F4D0}"/>
              </a:ext>
            </a:extLst>
          </p:cNvPr>
          <p:cNvSpPr>
            <a:spLocks noGrp="1"/>
          </p:cNvSpPr>
          <p:nvPr>
            <p:ph type="sldNum" idx="12"/>
          </p:nvPr>
        </p:nvSpPr>
        <p:spPr>
          <a:xfrm>
            <a:off x="7764405" y="221796"/>
            <a:ext cx="628649" cy="575766"/>
          </a:xfrm>
        </p:spPr>
        <p:txBody>
          <a:bodyPr vert="horz" lIns="91440" tIns="45720" rIns="91440" bIns="45720" rtlCol="0" anchor="b">
            <a:normAutofit/>
          </a:bodyPr>
          <a:lstStyle/>
          <a:p>
            <a:pPr lvl="0" indent="0">
              <a:lnSpc>
                <a:spcPct val="90000"/>
              </a:lnSpc>
              <a:spcBef>
                <a:spcPts val="0"/>
              </a:spcBef>
              <a:spcAft>
                <a:spcPts val="600"/>
              </a:spcAft>
              <a:buNone/>
            </a:pPr>
            <a:fld id="{00000000-1234-1234-1234-123412341234}" type="slidenum">
              <a:rPr lang="en-US" sz="2800" b="0" i="0" kern="1200">
                <a:solidFill>
                  <a:srgbClr val="FFFFFF"/>
                </a:solidFill>
                <a:latin typeface="+mn-lt"/>
                <a:ea typeface="+mn-ea"/>
                <a:cs typeface="+mn-cs"/>
              </a:rPr>
              <a:pPr lvl="0" indent="0">
                <a:lnSpc>
                  <a:spcPct val="90000"/>
                </a:lnSpc>
                <a:spcBef>
                  <a:spcPts val="0"/>
                </a:spcBef>
                <a:spcAft>
                  <a:spcPts val="600"/>
                </a:spcAft>
                <a:buNone/>
              </a:pPr>
              <a:t>18</a:t>
            </a:fld>
            <a:endParaRPr lang="en-US" sz="2800" b="0" i="0" kern="1200">
              <a:solidFill>
                <a:srgbClr val="FFFFFF"/>
              </a:solidFill>
              <a:latin typeface="+mn-lt"/>
              <a:ea typeface="+mn-ea"/>
              <a:cs typeface="+mn-cs"/>
            </a:endParaRPr>
          </a:p>
        </p:txBody>
      </p:sp>
      <p:sp>
        <p:nvSpPr>
          <p:cNvPr id="2" name="Title 1">
            <a:extLst>
              <a:ext uri="{FF2B5EF4-FFF2-40B4-BE49-F238E27FC236}">
                <a16:creationId xmlns:a16="http://schemas.microsoft.com/office/drawing/2014/main" id="{762ACFA7-4799-F5A7-BFC3-3A02D9BE00E2}"/>
              </a:ext>
            </a:extLst>
          </p:cNvPr>
          <p:cNvSpPr>
            <a:spLocks noGrp="1"/>
          </p:cNvSpPr>
          <p:nvPr>
            <p:ph type="title"/>
          </p:nvPr>
        </p:nvSpPr>
        <p:spPr>
          <a:xfrm>
            <a:off x="489857" y="1234440"/>
            <a:ext cx="2642159" cy="3353115"/>
          </a:xfrm>
        </p:spPr>
        <p:txBody>
          <a:bodyPr vert="horz" lIns="91440" tIns="45720" rIns="91440" bIns="45720" rtlCol="0" anchor="t">
            <a:normAutofit/>
          </a:bodyPr>
          <a:lstStyle/>
          <a:p>
            <a:pPr algn="r" defTabSz="457200">
              <a:spcBef>
                <a:spcPct val="0"/>
              </a:spcBef>
            </a:pPr>
            <a:r>
              <a:rPr lang="en-US" sz="4200" b="0" i="1" kern="1200" dirty="0">
                <a:solidFill>
                  <a:srgbClr val="FFFFFF"/>
                </a:solidFill>
                <a:latin typeface="+mj-lt"/>
                <a:ea typeface="+mj-ea"/>
                <a:cs typeface="+mj-cs"/>
              </a:rPr>
              <a:t>Puzzle of a Park </a:t>
            </a:r>
            <a:r>
              <a:rPr lang="en-US" sz="4200" b="0" i="0" kern="1200" dirty="0">
                <a:solidFill>
                  <a:srgbClr val="FFFFFF"/>
                </a:solidFill>
                <a:latin typeface="+mj-lt"/>
                <a:ea typeface="+mj-ea"/>
                <a:cs typeface="+mj-cs"/>
              </a:rPr>
              <a:t>(2023)</a:t>
            </a:r>
          </a:p>
        </p:txBody>
      </p:sp>
      <p:sp>
        <p:nvSpPr>
          <p:cNvPr id="3" name="Text Placeholder 2">
            <a:extLst>
              <a:ext uri="{FF2B5EF4-FFF2-40B4-BE49-F238E27FC236}">
                <a16:creationId xmlns:a16="http://schemas.microsoft.com/office/drawing/2014/main" id="{AB2C9517-317E-1F17-C243-10DC361C8F19}"/>
              </a:ext>
            </a:extLst>
          </p:cNvPr>
          <p:cNvSpPr>
            <a:spLocks noGrp="1"/>
          </p:cNvSpPr>
          <p:nvPr>
            <p:ph type="body" idx="1"/>
          </p:nvPr>
        </p:nvSpPr>
        <p:spPr>
          <a:xfrm>
            <a:off x="3903081" y="1234440"/>
            <a:ext cx="4439628" cy="3353115"/>
          </a:xfrm>
        </p:spPr>
        <p:txBody>
          <a:bodyPr vert="horz" lIns="91440" tIns="45720" rIns="91440" bIns="45720" rtlCol="0">
            <a:normAutofit/>
          </a:bodyPr>
          <a:lstStyle/>
          <a:p>
            <a:pPr defTabSz="457200">
              <a:spcBef>
                <a:spcPts val="1000"/>
              </a:spcBef>
              <a:buSzPct val="80000"/>
              <a:buFont typeface="Wingdings 3" charset="2"/>
              <a:buChar char=""/>
            </a:pPr>
            <a:r>
              <a:rPr lang="en-US" dirty="0"/>
              <a:t>All works heard today are the FIRST pieces written for this instrument.</a:t>
            </a:r>
          </a:p>
          <a:p>
            <a:pPr defTabSz="457200">
              <a:spcBef>
                <a:spcPts val="1000"/>
              </a:spcBef>
              <a:buSzPct val="80000"/>
              <a:buFont typeface="Wingdings 3" charset="2"/>
              <a:buChar char=""/>
            </a:pPr>
            <a:r>
              <a:rPr lang="en-US" dirty="0"/>
              <a:t>Written to utilize the optional button add-on.</a:t>
            </a:r>
          </a:p>
          <a:p>
            <a:pPr defTabSz="457200">
              <a:spcBef>
                <a:spcPts val="1000"/>
              </a:spcBef>
              <a:buSzPct val="80000"/>
              <a:buFont typeface="Wingdings 3" charset="2"/>
              <a:buChar char=""/>
            </a:pPr>
            <a:r>
              <a:rPr lang="en-US" dirty="0"/>
              <a:t>Performer triggers the on-stage microphone &amp; playback of recordings with a single button.</a:t>
            </a:r>
          </a:p>
          <a:p>
            <a:pPr defTabSz="457200">
              <a:spcBef>
                <a:spcPts val="1000"/>
              </a:spcBef>
              <a:buSzPct val="80000"/>
              <a:buFont typeface="Wingdings 3" charset="2"/>
              <a:buChar char=""/>
            </a:pPr>
            <a:r>
              <a:rPr lang="en-US" dirty="0"/>
              <a:t>Functions similarly to a loop pedal.</a:t>
            </a:r>
          </a:p>
          <a:p>
            <a:pPr lvl="1" defTabSz="457200">
              <a:spcBef>
                <a:spcPts val="1000"/>
              </a:spcBef>
              <a:buSzPct val="80000"/>
              <a:buFont typeface="Wingdings 3" charset="2"/>
              <a:buChar char=""/>
            </a:pPr>
            <a:r>
              <a:rPr lang="en-US" dirty="0"/>
              <a:t>Allows performer to multi-track and harmonize with themselves.</a:t>
            </a:r>
          </a:p>
        </p:txBody>
      </p:sp>
    </p:spTree>
    <p:extLst>
      <p:ext uri="{BB962C8B-B14F-4D97-AF65-F5344CB8AC3E}">
        <p14:creationId xmlns:p14="http://schemas.microsoft.com/office/powerpoint/2010/main" val="31915907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p14:prism dir="u"/>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8" name="Picture 27">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002263"/>
            <a:ext cx="3027759" cy="3141237"/>
          </a:xfrm>
          <a:prstGeom prst="rect">
            <a:avLst/>
          </a:prstGeom>
        </p:spPr>
      </p:pic>
      <p:pic>
        <p:nvPicPr>
          <p:cNvPr id="30" name="Picture 29">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169260"/>
            <a:ext cx="1141809" cy="1774090"/>
          </a:xfrm>
          <a:prstGeom prst="rect">
            <a:avLst/>
          </a:prstGeom>
        </p:spPr>
      </p:pic>
      <p:sp>
        <p:nvSpPr>
          <p:cNvPr id="32" name="Oval 31">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6759" y="1257300"/>
            <a:ext cx="2114550" cy="211455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34" name="Picture 33">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5999559" y="0"/>
            <a:ext cx="1202540" cy="856055"/>
          </a:xfrm>
          <a:prstGeom prst="rect">
            <a:avLst/>
          </a:prstGeom>
        </p:spPr>
      </p:pic>
      <p:pic>
        <p:nvPicPr>
          <p:cNvPr id="36" name="Picture 35">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6454408" y="4572000"/>
            <a:ext cx="745301" cy="571500"/>
          </a:xfrm>
          <a:prstGeom prst="rect">
            <a:avLst/>
          </a:prstGeom>
        </p:spPr>
      </p:pic>
      <p:sp>
        <p:nvSpPr>
          <p:cNvPr id="38" name="Rectangle 37">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0" name="Rectangle 39">
            <a:extLst>
              <a:ext uri="{FF2B5EF4-FFF2-40B4-BE49-F238E27FC236}">
                <a16:creationId xmlns:a16="http://schemas.microsoft.com/office/drawing/2014/main" id="{757B325C-3E35-45CF-9D07-3BCB281F3B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D06EEEC-460A-700F-E90D-4188AF0DD227}"/>
              </a:ext>
            </a:extLst>
          </p:cNvPr>
          <p:cNvSpPr>
            <a:spLocks noGrp="1"/>
          </p:cNvSpPr>
          <p:nvPr>
            <p:ph type="title"/>
          </p:nvPr>
        </p:nvSpPr>
        <p:spPr>
          <a:xfrm>
            <a:off x="6143943" y="994409"/>
            <a:ext cx="2514282" cy="3787315"/>
          </a:xfrm>
        </p:spPr>
        <p:txBody>
          <a:bodyPr vert="horz" lIns="91440" tIns="45720" rIns="91440" bIns="45720" rtlCol="0" anchor="b">
            <a:normAutofit fontScale="90000"/>
          </a:bodyPr>
          <a:lstStyle/>
          <a:p>
            <a:pPr algn="l" defTabSz="457200">
              <a:lnSpc>
                <a:spcPct val="90000"/>
              </a:lnSpc>
              <a:spcBef>
                <a:spcPct val="0"/>
              </a:spcBef>
            </a:pPr>
            <a:r>
              <a:rPr lang="en-US" sz="2000" b="0" i="0" kern="1200" dirty="0">
                <a:solidFill>
                  <a:srgbClr val="EBEBEB"/>
                </a:solidFill>
                <a:latin typeface="+mj-lt"/>
                <a:ea typeface="+mj-ea"/>
                <a:cs typeface="+mj-cs"/>
              </a:rPr>
              <a:t>The main event will begin soon.</a:t>
            </a:r>
            <a:br>
              <a:rPr lang="en-US" sz="2000" b="0" i="0" kern="1200" dirty="0">
                <a:solidFill>
                  <a:srgbClr val="EBEBEB"/>
                </a:solidFill>
                <a:latin typeface="+mj-lt"/>
                <a:ea typeface="+mj-ea"/>
                <a:cs typeface="+mj-cs"/>
              </a:rPr>
            </a:br>
            <a:br>
              <a:rPr lang="en-US" sz="2000" b="0" i="0" kern="1200" dirty="0">
                <a:solidFill>
                  <a:srgbClr val="EBEBEB"/>
                </a:solidFill>
                <a:latin typeface="+mj-lt"/>
                <a:ea typeface="+mj-ea"/>
                <a:cs typeface="+mj-cs"/>
              </a:rPr>
            </a:br>
            <a:r>
              <a:rPr lang="en-US" sz="2000" b="0" i="0" kern="1200" dirty="0">
                <a:solidFill>
                  <a:srgbClr val="EBEBEB"/>
                </a:solidFill>
                <a:latin typeface="+mj-lt"/>
                <a:ea typeface="+mj-ea"/>
                <a:cs typeface="+mj-cs"/>
              </a:rPr>
              <a:t>Please take your seat.</a:t>
            </a:r>
            <a:br>
              <a:rPr lang="en-US" sz="2000" b="0" i="0" kern="1200" dirty="0">
                <a:solidFill>
                  <a:srgbClr val="EBEBEB"/>
                </a:solidFill>
                <a:latin typeface="+mj-lt"/>
                <a:ea typeface="+mj-ea"/>
                <a:cs typeface="+mj-cs"/>
              </a:rPr>
            </a:br>
            <a:br>
              <a:rPr lang="en-US" sz="2000" b="0" i="0" kern="1200" dirty="0">
                <a:solidFill>
                  <a:srgbClr val="EBEBEB"/>
                </a:solidFill>
                <a:latin typeface="+mj-lt"/>
                <a:ea typeface="+mj-ea"/>
                <a:cs typeface="+mj-cs"/>
              </a:rPr>
            </a:br>
            <a:r>
              <a:rPr lang="en-US" sz="2000" b="0" i="0" kern="1200" dirty="0">
                <a:solidFill>
                  <a:srgbClr val="EBEBEB"/>
                </a:solidFill>
                <a:latin typeface="+mj-lt"/>
                <a:ea typeface="+mj-ea"/>
                <a:cs typeface="+mj-cs"/>
              </a:rPr>
              <a:t>Access the event program, various examples and music scores with this </a:t>
            </a:r>
            <a:br>
              <a:rPr lang="en-US" sz="2000" b="0" i="0" kern="1200" dirty="0">
                <a:solidFill>
                  <a:srgbClr val="EBEBEB"/>
                </a:solidFill>
                <a:latin typeface="+mj-lt"/>
                <a:ea typeface="+mj-ea"/>
                <a:cs typeface="+mj-cs"/>
              </a:rPr>
            </a:br>
            <a:r>
              <a:rPr lang="en-US" sz="2000" b="0" i="0" kern="1200" dirty="0">
                <a:solidFill>
                  <a:srgbClr val="EBEBEB"/>
                </a:solidFill>
                <a:latin typeface="+mj-lt"/>
                <a:ea typeface="+mj-ea"/>
                <a:cs typeface="+mj-cs"/>
              </a:rPr>
              <a:t>QR code.</a:t>
            </a:r>
            <a:br>
              <a:rPr lang="en-US" sz="2000" b="0" i="0" kern="1200" dirty="0">
                <a:solidFill>
                  <a:srgbClr val="EBEBEB"/>
                </a:solidFill>
                <a:latin typeface="+mj-lt"/>
                <a:ea typeface="+mj-ea"/>
                <a:cs typeface="+mj-cs"/>
              </a:rPr>
            </a:br>
            <a:br>
              <a:rPr lang="en-US" sz="2000" b="0" i="0" kern="1200" dirty="0">
                <a:solidFill>
                  <a:srgbClr val="EBEBEB"/>
                </a:solidFill>
                <a:latin typeface="+mj-lt"/>
                <a:ea typeface="+mj-ea"/>
                <a:cs typeface="+mj-cs"/>
              </a:rPr>
            </a:br>
            <a:endParaRPr lang="en-US" sz="2000" b="0" i="0" kern="1200" dirty="0">
              <a:solidFill>
                <a:srgbClr val="EBEBEB"/>
              </a:solidFill>
              <a:latin typeface="+mj-lt"/>
              <a:ea typeface="+mj-ea"/>
              <a:cs typeface="+mj-cs"/>
            </a:endParaRPr>
          </a:p>
        </p:txBody>
      </p:sp>
      <p:sp>
        <p:nvSpPr>
          <p:cNvPr id="42" name="Freeform 36">
            <a:extLst>
              <a:ext uri="{FF2B5EF4-FFF2-40B4-BE49-F238E27FC236}">
                <a16:creationId xmlns:a16="http://schemas.microsoft.com/office/drawing/2014/main" id="{C24BEC42-AFF3-40D1-93A2-A27A42E1E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597760" y="0"/>
            <a:ext cx="419604" cy="2782230"/>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44" name="Freeform: Shape 43">
            <a:extLst>
              <a:ext uri="{FF2B5EF4-FFF2-40B4-BE49-F238E27FC236}">
                <a16:creationId xmlns:a16="http://schemas.microsoft.com/office/drawing/2014/main" id="{608F427C-1EC9-4280-9367-F2B3AA063E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857465" cy="5143500"/>
          </a:xfrm>
          <a:custGeom>
            <a:avLst/>
            <a:gdLst>
              <a:gd name="connsiteX0" fmla="*/ 6465239 w 7809954"/>
              <a:gd name="connsiteY0" fmla="*/ 0 h 6858000"/>
              <a:gd name="connsiteX1" fmla="*/ 7808777 w 7809954"/>
              <a:gd name="connsiteY1" fmla="*/ 0 h 6858000"/>
              <a:gd name="connsiteX2" fmla="*/ 7783732 w 7809954"/>
              <a:gd name="connsiteY2" fmla="*/ 155676 h 6858000"/>
              <a:gd name="connsiteX3" fmla="*/ 7759863 w 7809954"/>
              <a:gd name="connsiteY3" fmla="*/ 310667 h 6858000"/>
              <a:gd name="connsiteX4" fmla="*/ 7736499 w 7809954"/>
              <a:gd name="connsiteY4" fmla="*/ 466344 h 6858000"/>
              <a:gd name="connsiteX5" fmla="*/ 7716496 w 7809954"/>
              <a:gd name="connsiteY5" fmla="*/ 622706 h 6858000"/>
              <a:gd name="connsiteX6" fmla="*/ 7696325 w 7809954"/>
              <a:gd name="connsiteY6" fmla="*/ 778383 h 6858000"/>
              <a:gd name="connsiteX7" fmla="*/ 7677499 w 7809954"/>
              <a:gd name="connsiteY7" fmla="*/ 934745 h 6858000"/>
              <a:gd name="connsiteX8" fmla="*/ 7661363 w 7809954"/>
              <a:gd name="connsiteY8" fmla="*/ 1089050 h 6858000"/>
              <a:gd name="connsiteX9" fmla="*/ 7646067 w 7809954"/>
              <a:gd name="connsiteY9" fmla="*/ 1245413 h 6858000"/>
              <a:gd name="connsiteX10" fmla="*/ 7632115 w 7809954"/>
              <a:gd name="connsiteY10" fmla="*/ 1401089 h 6858000"/>
              <a:gd name="connsiteX11" fmla="*/ 7620013 w 7809954"/>
              <a:gd name="connsiteY11" fmla="*/ 1554023 h 6858000"/>
              <a:gd name="connsiteX12" fmla="*/ 7607910 w 7809954"/>
              <a:gd name="connsiteY12" fmla="*/ 1709013 h 6858000"/>
              <a:gd name="connsiteX13" fmla="*/ 7597825 w 7809954"/>
              <a:gd name="connsiteY13" fmla="*/ 1861947 h 6858000"/>
              <a:gd name="connsiteX14" fmla="*/ 7589925 w 7809954"/>
              <a:gd name="connsiteY14" fmla="*/ 2014880 h 6858000"/>
              <a:gd name="connsiteX15" fmla="*/ 7581688 w 7809954"/>
              <a:gd name="connsiteY15" fmla="*/ 2167128 h 6858000"/>
              <a:gd name="connsiteX16" fmla="*/ 7574797 w 7809954"/>
              <a:gd name="connsiteY16" fmla="*/ 2318004 h 6858000"/>
              <a:gd name="connsiteX17" fmla="*/ 7569922 w 7809954"/>
              <a:gd name="connsiteY17" fmla="*/ 2467508 h 6858000"/>
              <a:gd name="connsiteX18" fmla="*/ 7565720 w 7809954"/>
              <a:gd name="connsiteY18" fmla="*/ 2617013 h 6858000"/>
              <a:gd name="connsiteX19" fmla="*/ 7561686 w 7809954"/>
              <a:gd name="connsiteY19" fmla="*/ 2765145 h 6858000"/>
              <a:gd name="connsiteX20" fmla="*/ 7559837 w 7809954"/>
              <a:gd name="connsiteY20" fmla="*/ 2911221 h 6858000"/>
              <a:gd name="connsiteX21" fmla="*/ 7557820 w 7809954"/>
              <a:gd name="connsiteY21" fmla="*/ 3057296 h 6858000"/>
              <a:gd name="connsiteX22" fmla="*/ 7556811 w 7809954"/>
              <a:gd name="connsiteY22" fmla="*/ 3201314 h 6858000"/>
              <a:gd name="connsiteX23" fmla="*/ 7557820 w 7809954"/>
              <a:gd name="connsiteY23" fmla="*/ 3343960 h 6858000"/>
              <a:gd name="connsiteX24" fmla="*/ 7557820 w 7809954"/>
              <a:gd name="connsiteY24" fmla="*/ 3485235 h 6858000"/>
              <a:gd name="connsiteX25" fmla="*/ 7559837 w 7809954"/>
              <a:gd name="connsiteY25" fmla="*/ 3625138 h 6858000"/>
              <a:gd name="connsiteX26" fmla="*/ 7562862 w 7809954"/>
              <a:gd name="connsiteY26" fmla="*/ 3762298 h 6858000"/>
              <a:gd name="connsiteX27" fmla="*/ 7565720 w 7809954"/>
              <a:gd name="connsiteY27" fmla="*/ 3898087 h 6858000"/>
              <a:gd name="connsiteX28" fmla="*/ 7568914 w 7809954"/>
              <a:gd name="connsiteY28" fmla="*/ 4031132 h 6858000"/>
              <a:gd name="connsiteX29" fmla="*/ 7573788 w 7809954"/>
              <a:gd name="connsiteY29" fmla="*/ 4163491 h 6858000"/>
              <a:gd name="connsiteX30" fmla="*/ 7578999 w 7809954"/>
              <a:gd name="connsiteY30" fmla="*/ 4293793 h 6858000"/>
              <a:gd name="connsiteX31" fmla="*/ 7583705 w 7809954"/>
              <a:gd name="connsiteY31" fmla="*/ 4421352 h 6858000"/>
              <a:gd name="connsiteX32" fmla="*/ 7596985 w 7809954"/>
              <a:gd name="connsiteY32" fmla="*/ 4670298 h 6858000"/>
              <a:gd name="connsiteX33" fmla="*/ 7611104 w 7809954"/>
              <a:gd name="connsiteY33" fmla="*/ 4908956 h 6858000"/>
              <a:gd name="connsiteX34" fmla="*/ 7625896 w 7809954"/>
              <a:gd name="connsiteY34" fmla="*/ 5138013 h 6858000"/>
              <a:gd name="connsiteX35" fmla="*/ 7642201 w 7809954"/>
              <a:gd name="connsiteY35" fmla="*/ 5354726 h 6858000"/>
              <a:gd name="connsiteX36" fmla="*/ 7659178 w 7809954"/>
              <a:gd name="connsiteY36" fmla="*/ 5561838 h 6858000"/>
              <a:gd name="connsiteX37" fmla="*/ 7677499 w 7809954"/>
              <a:gd name="connsiteY37" fmla="*/ 5753862 h 6858000"/>
              <a:gd name="connsiteX38" fmla="*/ 7695485 w 7809954"/>
              <a:gd name="connsiteY38" fmla="*/ 5934227 h 6858000"/>
              <a:gd name="connsiteX39" fmla="*/ 7713470 w 7809954"/>
              <a:gd name="connsiteY39" fmla="*/ 6100191 h 6858000"/>
              <a:gd name="connsiteX40" fmla="*/ 7730447 w 7809954"/>
              <a:gd name="connsiteY40" fmla="*/ 6252438 h 6858000"/>
              <a:gd name="connsiteX41" fmla="*/ 7746584 w 7809954"/>
              <a:gd name="connsiteY41" fmla="*/ 6387541 h 6858000"/>
              <a:gd name="connsiteX42" fmla="*/ 7761880 w 7809954"/>
              <a:gd name="connsiteY42" fmla="*/ 6509613 h 6858000"/>
              <a:gd name="connsiteX43" fmla="*/ 7774655 w 7809954"/>
              <a:gd name="connsiteY43" fmla="*/ 6612483 h 6858000"/>
              <a:gd name="connsiteX44" fmla="*/ 7786757 w 7809954"/>
              <a:gd name="connsiteY44" fmla="*/ 6698894 h 6858000"/>
              <a:gd name="connsiteX45" fmla="*/ 7804071 w 7809954"/>
              <a:gd name="connsiteY45" fmla="*/ 6817538 h 6858000"/>
              <a:gd name="connsiteX46" fmla="*/ 7809954 w 7809954"/>
              <a:gd name="connsiteY46" fmla="*/ 6858000 h 6858000"/>
              <a:gd name="connsiteX47" fmla="*/ 7157124 w 7809954"/>
              <a:gd name="connsiteY47" fmla="*/ 6858000 h 6858000"/>
              <a:gd name="connsiteX48" fmla="*/ 7157124 w 7809954"/>
              <a:gd name="connsiteY48" fmla="*/ 6858000 h 6858000"/>
              <a:gd name="connsiteX49" fmla="*/ 0 w 7809954"/>
              <a:gd name="connsiteY49" fmla="*/ 6858000 h 6858000"/>
              <a:gd name="connsiteX50" fmla="*/ 0 w 7809954"/>
              <a:gd name="connsiteY50" fmla="*/ 0 h 6858000"/>
              <a:gd name="connsiteX51" fmla="*/ 6465239 w 7809954"/>
              <a:gd name="connsiteY5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7809954" h="6858000">
                <a:moveTo>
                  <a:pt x="6465239" y="0"/>
                </a:moveTo>
                <a:lnTo>
                  <a:pt x="7808777" y="0"/>
                </a:lnTo>
                <a:lnTo>
                  <a:pt x="7783732" y="155676"/>
                </a:lnTo>
                <a:lnTo>
                  <a:pt x="7759863" y="310667"/>
                </a:lnTo>
                <a:lnTo>
                  <a:pt x="7736499" y="466344"/>
                </a:lnTo>
                <a:lnTo>
                  <a:pt x="7716496" y="622706"/>
                </a:lnTo>
                <a:lnTo>
                  <a:pt x="7696325" y="778383"/>
                </a:lnTo>
                <a:lnTo>
                  <a:pt x="7677499" y="934745"/>
                </a:lnTo>
                <a:lnTo>
                  <a:pt x="7661363" y="1089050"/>
                </a:lnTo>
                <a:lnTo>
                  <a:pt x="7646067" y="1245413"/>
                </a:lnTo>
                <a:lnTo>
                  <a:pt x="7632115" y="1401089"/>
                </a:lnTo>
                <a:lnTo>
                  <a:pt x="7620013" y="1554023"/>
                </a:lnTo>
                <a:lnTo>
                  <a:pt x="7607910" y="1709013"/>
                </a:lnTo>
                <a:lnTo>
                  <a:pt x="7597825" y="1861947"/>
                </a:lnTo>
                <a:lnTo>
                  <a:pt x="7589925" y="2014880"/>
                </a:lnTo>
                <a:lnTo>
                  <a:pt x="7581688" y="2167128"/>
                </a:lnTo>
                <a:lnTo>
                  <a:pt x="7574797" y="2318004"/>
                </a:lnTo>
                <a:lnTo>
                  <a:pt x="7569922" y="2467508"/>
                </a:lnTo>
                <a:lnTo>
                  <a:pt x="7565720" y="2617013"/>
                </a:lnTo>
                <a:lnTo>
                  <a:pt x="7561686" y="2765145"/>
                </a:lnTo>
                <a:lnTo>
                  <a:pt x="7559837" y="2911221"/>
                </a:lnTo>
                <a:lnTo>
                  <a:pt x="7557820" y="3057296"/>
                </a:lnTo>
                <a:lnTo>
                  <a:pt x="7556811" y="3201314"/>
                </a:lnTo>
                <a:lnTo>
                  <a:pt x="7557820" y="3343960"/>
                </a:lnTo>
                <a:lnTo>
                  <a:pt x="7557820" y="3485235"/>
                </a:lnTo>
                <a:lnTo>
                  <a:pt x="7559837" y="3625138"/>
                </a:lnTo>
                <a:lnTo>
                  <a:pt x="7562862" y="3762298"/>
                </a:lnTo>
                <a:lnTo>
                  <a:pt x="7565720" y="3898087"/>
                </a:lnTo>
                <a:lnTo>
                  <a:pt x="7568914" y="4031132"/>
                </a:lnTo>
                <a:lnTo>
                  <a:pt x="7573788" y="4163491"/>
                </a:lnTo>
                <a:lnTo>
                  <a:pt x="7578999" y="4293793"/>
                </a:lnTo>
                <a:lnTo>
                  <a:pt x="7583705" y="4421352"/>
                </a:lnTo>
                <a:lnTo>
                  <a:pt x="7596985" y="4670298"/>
                </a:lnTo>
                <a:lnTo>
                  <a:pt x="7611104" y="4908956"/>
                </a:lnTo>
                <a:lnTo>
                  <a:pt x="7625896" y="5138013"/>
                </a:lnTo>
                <a:lnTo>
                  <a:pt x="7642201" y="5354726"/>
                </a:lnTo>
                <a:lnTo>
                  <a:pt x="7659178" y="5561838"/>
                </a:lnTo>
                <a:lnTo>
                  <a:pt x="7677499" y="5753862"/>
                </a:lnTo>
                <a:lnTo>
                  <a:pt x="7695485" y="5934227"/>
                </a:lnTo>
                <a:lnTo>
                  <a:pt x="7713470" y="6100191"/>
                </a:lnTo>
                <a:lnTo>
                  <a:pt x="7730447" y="6252438"/>
                </a:lnTo>
                <a:lnTo>
                  <a:pt x="7746584" y="6387541"/>
                </a:lnTo>
                <a:lnTo>
                  <a:pt x="7761880" y="6509613"/>
                </a:lnTo>
                <a:lnTo>
                  <a:pt x="7774655" y="6612483"/>
                </a:lnTo>
                <a:lnTo>
                  <a:pt x="7786757" y="6698894"/>
                </a:lnTo>
                <a:lnTo>
                  <a:pt x="7804071" y="6817538"/>
                </a:lnTo>
                <a:lnTo>
                  <a:pt x="7809954" y="6858000"/>
                </a:lnTo>
                <a:lnTo>
                  <a:pt x="7157124" y="6858000"/>
                </a:lnTo>
                <a:lnTo>
                  <a:pt x="7157124" y="6858000"/>
                </a:lnTo>
                <a:lnTo>
                  <a:pt x="0" y="6858000"/>
                </a:lnTo>
                <a:lnTo>
                  <a:pt x="0" y="0"/>
                </a:lnTo>
                <a:lnTo>
                  <a:pt x="6465239"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6" name="Rectangle 45">
            <a:extLst>
              <a:ext uri="{FF2B5EF4-FFF2-40B4-BE49-F238E27FC236}">
                <a16:creationId xmlns:a16="http://schemas.microsoft.com/office/drawing/2014/main" id="{F98810A7-E114-447A-A7D6-69B27CFB56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4" name="Picture 3" descr="Qr code">
            <a:extLst>
              <a:ext uri="{FF2B5EF4-FFF2-40B4-BE49-F238E27FC236}">
                <a16:creationId xmlns:a16="http://schemas.microsoft.com/office/drawing/2014/main" id="{3F3ED756-024F-2243-AF3E-2E6B1898CFBB}"/>
              </a:ext>
            </a:extLst>
          </p:cNvPr>
          <p:cNvPicPr>
            <a:picLocks noChangeAspect="1"/>
          </p:cNvPicPr>
          <p:nvPr/>
        </p:nvPicPr>
        <p:blipFill>
          <a:blip r:embed="rId7"/>
          <a:stretch>
            <a:fillRect/>
          </a:stretch>
        </p:blipFill>
        <p:spPr>
          <a:xfrm>
            <a:off x="748586" y="485773"/>
            <a:ext cx="4171604" cy="4171604"/>
          </a:xfrm>
          <a:prstGeom prst="rect">
            <a:avLst/>
          </a:prstGeom>
          <a:effectLst/>
        </p:spPr>
      </p:pic>
      <p:sp>
        <p:nvSpPr>
          <p:cNvPr id="3" name="TextBox 2">
            <a:extLst>
              <a:ext uri="{FF2B5EF4-FFF2-40B4-BE49-F238E27FC236}">
                <a16:creationId xmlns:a16="http://schemas.microsoft.com/office/drawing/2014/main" id="{F86ED029-41C3-1DDF-F262-650969655BD6}"/>
              </a:ext>
            </a:extLst>
          </p:cNvPr>
          <p:cNvSpPr txBox="1"/>
          <p:nvPr/>
        </p:nvSpPr>
        <p:spPr>
          <a:xfrm>
            <a:off x="7893815" y="224163"/>
            <a:ext cx="383438" cy="523220"/>
          </a:xfrm>
          <a:prstGeom prst="rect">
            <a:avLst/>
          </a:prstGeom>
          <a:noFill/>
        </p:spPr>
        <p:txBody>
          <a:bodyPr wrap="none" rtlCol="0">
            <a:spAutoFit/>
          </a:bodyPr>
          <a:lstStyle/>
          <a:p>
            <a:r>
              <a:rPr lang="en-US" sz="2800" dirty="0">
                <a:solidFill>
                  <a:schemeClr val="bg1"/>
                </a:solidFill>
              </a:rPr>
              <a:t>1</a:t>
            </a:r>
          </a:p>
        </p:txBody>
      </p:sp>
    </p:spTree>
    <p:extLst>
      <p:ext uri="{BB962C8B-B14F-4D97-AF65-F5344CB8AC3E}">
        <p14:creationId xmlns:p14="http://schemas.microsoft.com/office/powerpoint/2010/main" val="13391371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34"/>
          <p:cNvSpPr txBox="1">
            <a:spLocks noGrp="1"/>
          </p:cNvSpPr>
          <p:nvPr>
            <p:ph type="body" idx="1"/>
          </p:nvPr>
        </p:nvSpPr>
        <p:spPr>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i="1" dirty="0"/>
              <a:t>Puzzle of a Park </a:t>
            </a:r>
            <a:r>
              <a:rPr lang="en" dirty="0"/>
              <a:t>opening page</a:t>
            </a:r>
            <a:endParaRPr dirty="0"/>
          </a:p>
        </p:txBody>
      </p:sp>
      <p:sp>
        <p:nvSpPr>
          <p:cNvPr id="3" name="Slide Number Placeholder 2">
            <a:extLst>
              <a:ext uri="{FF2B5EF4-FFF2-40B4-BE49-F238E27FC236}">
                <a16:creationId xmlns:a16="http://schemas.microsoft.com/office/drawing/2014/main" id="{0114AA9F-D497-842D-DB4C-0CC91CE5340A}"/>
              </a:ext>
            </a:extLst>
          </p:cNvPr>
          <p:cNvSpPr>
            <a:spLocks noGrp="1"/>
          </p:cNvSpPr>
          <p:nvPr>
            <p:ph type="sldNum" idx="12"/>
          </p:nvPr>
        </p:nvSpPr>
        <p:spPr>
          <a:xfrm>
            <a:off x="7724791" y="428738"/>
            <a:ext cx="647421" cy="393600"/>
          </a:xfrm>
        </p:spPr>
        <p:txBody>
          <a:bodyPr>
            <a:noAutofit/>
          </a:bodyPr>
          <a:lstStyle/>
          <a:p>
            <a:pPr marL="0" lvl="0" indent="0" algn="r" rtl="0">
              <a:spcBef>
                <a:spcPts val="0"/>
              </a:spcBef>
              <a:spcAft>
                <a:spcPts val="0"/>
              </a:spcAft>
              <a:buNone/>
            </a:pPr>
            <a:fld id="{00000000-1234-1234-1234-123412341234}" type="slidenum">
              <a:rPr lang="en" sz="2800" smtClean="0"/>
              <a:t>19</a:t>
            </a:fld>
            <a:endParaRPr lang="en" sz="2800" dirty="0"/>
          </a:p>
        </p:txBody>
      </p:sp>
      <p:sp>
        <p:nvSpPr>
          <p:cNvPr id="2" name="TextBox 1">
            <a:extLst>
              <a:ext uri="{FF2B5EF4-FFF2-40B4-BE49-F238E27FC236}">
                <a16:creationId xmlns:a16="http://schemas.microsoft.com/office/drawing/2014/main" id="{7EAA45E5-064D-C559-BF0B-EAF1D6E4A151}"/>
              </a:ext>
            </a:extLst>
          </p:cNvPr>
          <p:cNvSpPr txBox="1"/>
          <p:nvPr/>
        </p:nvSpPr>
        <p:spPr>
          <a:xfrm>
            <a:off x="311700" y="453006"/>
            <a:ext cx="3053593" cy="369332"/>
          </a:xfrm>
          <a:prstGeom prst="rect">
            <a:avLst/>
          </a:prstGeom>
          <a:noFill/>
        </p:spPr>
        <p:txBody>
          <a:bodyPr wrap="square" rtlCol="0">
            <a:spAutoFit/>
          </a:bodyPr>
          <a:lstStyle/>
          <a:p>
            <a:r>
              <a:rPr lang="en-US" dirty="0"/>
              <a:t>Adam Cope- Cyberinet</a:t>
            </a:r>
          </a:p>
        </p:txBody>
      </p:sp>
      <p:pic>
        <p:nvPicPr>
          <p:cNvPr id="5" name="Picture 4" descr="A picture containing diagram&#10;&#10;Description automatically generated">
            <a:extLst>
              <a:ext uri="{FF2B5EF4-FFF2-40B4-BE49-F238E27FC236}">
                <a16:creationId xmlns:a16="http://schemas.microsoft.com/office/drawing/2014/main" id="{8FD5DE8F-F3C5-A3BC-3B4C-FA440E2794A5}"/>
              </a:ext>
            </a:extLst>
          </p:cNvPr>
          <p:cNvPicPr>
            <a:picLocks noChangeAspect="1"/>
          </p:cNvPicPr>
          <p:nvPr/>
        </p:nvPicPr>
        <p:blipFill>
          <a:blip r:embed="rId3"/>
          <a:stretch>
            <a:fillRect/>
          </a:stretch>
        </p:blipFill>
        <p:spPr>
          <a:xfrm>
            <a:off x="3435547" y="0"/>
            <a:ext cx="4218991" cy="5143500"/>
          </a:xfrm>
          <a:prstGeom prst="rect">
            <a:avLst/>
          </a:prstGeom>
        </p:spPr>
      </p:pic>
    </p:spTree>
    <p:extLst>
      <p:ext uri="{BB962C8B-B14F-4D97-AF65-F5344CB8AC3E}">
        <p14:creationId xmlns:p14="http://schemas.microsoft.com/office/powerpoint/2010/main" val="2020380451"/>
      </p:ext>
    </p:extLst>
  </p:cSld>
  <p:clrMapOvr>
    <a:masterClrMapping/>
  </p:clrMapOvr>
  <mc:AlternateContent xmlns:mc="http://schemas.openxmlformats.org/markup-compatibility/2006" xmlns:p14="http://schemas.microsoft.com/office/powerpoint/2010/main">
    <mc:Choice Requires="p14">
      <p:transition spd="slow" p14:dur="2000">
        <p14:prism dir="u"/>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9" name="Picture 38">
            <a:extLst>
              <a:ext uri="{FF2B5EF4-FFF2-40B4-BE49-F238E27FC236}">
                <a16:creationId xmlns:a16="http://schemas.microsoft.com/office/drawing/2014/main" id="{DF19BAF3-7E20-4B9D-B544-BABAEEA1FA7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002263"/>
            <a:ext cx="3027759" cy="3141237"/>
          </a:xfrm>
          <a:prstGeom prst="rect">
            <a:avLst/>
          </a:prstGeom>
        </p:spPr>
      </p:pic>
      <p:pic>
        <p:nvPicPr>
          <p:cNvPr id="41" name="Picture 40">
            <a:extLst>
              <a:ext uri="{FF2B5EF4-FFF2-40B4-BE49-F238E27FC236}">
                <a16:creationId xmlns:a16="http://schemas.microsoft.com/office/drawing/2014/main" id="{950648F4-ABCD-4DF0-8641-76CFB235472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169260"/>
            <a:ext cx="1141809" cy="1774090"/>
          </a:xfrm>
          <a:prstGeom prst="rect">
            <a:avLst/>
          </a:prstGeom>
        </p:spPr>
      </p:pic>
      <p:sp>
        <p:nvSpPr>
          <p:cNvPr id="43" name="Oval 42">
            <a:extLst>
              <a:ext uri="{FF2B5EF4-FFF2-40B4-BE49-F238E27FC236}">
                <a16:creationId xmlns:a16="http://schemas.microsoft.com/office/drawing/2014/main" id="{989BE678-777B-482A-A616-FEDC47B162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6759" y="1257300"/>
            <a:ext cx="2114550" cy="211455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45" name="Picture 44">
            <a:extLst>
              <a:ext uri="{FF2B5EF4-FFF2-40B4-BE49-F238E27FC236}">
                <a16:creationId xmlns:a16="http://schemas.microsoft.com/office/drawing/2014/main" id="{CF1EB4BD-9C7E-4AA3-9681-C7EB0DA625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5999559" y="0"/>
            <a:ext cx="1202540" cy="856055"/>
          </a:xfrm>
          <a:prstGeom prst="rect">
            <a:avLst/>
          </a:prstGeom>
        </p:spPr>
      </p:pic>
      <p:pic>
        <p:nvPicPr>
          <p:cNvPr id="47" name="Picture 46">
            <a:extLst>
              <a:ext uri="{FF2B5EF4-FFF2-40B4-BE49-F238E27FC236}">
                <a16:creationId xmlns:a16="http://schemas.microsoft.com/office/drawing/2014/main" id="{94AAE3AA-3759-4D28-B0EF-575F25A514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6454408" y="4572000"/>
            <a:ext cx="745301" cy="571500"/>
          </a:xfrm>
          <a:prstGeom prst="rect">
            <a:avLst/>
          </a:prstGeom>
        </p:spPr>
      </p:pic>
      <p:sp>
        <p:nvSpPr>
          <p:cNvPr id="49" name="Rectangle 48">
            <a:extLst>
              <a:ext uri="{FF2B5EF4-FFF2-40B4-BE49-F238E27FC236}">
                <a16:creationId xmlns:a16="http://schemas.microsoft.com/office/drawing/2014/main" id="{D28BE0C3-2102-4820-B88B-A448B184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useBgFill="1">
        <p:nvSpPr>
          <p:cNvPr id="51" name="Rectangle 50">
            <a:extLst>
              <a:ext uri="{FF2B5EF4-FFF2-40B4-BE49-F238E27FC236}">
                <a16:creationId xmlns:a16="http://schemas.microsoft.com/office/drawing/2014/main" id="{A4322390-8B58-46BE-88EB-D9FD30C08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4" descr="A desk with technical drawings, pencil and tools">
            <a:extLst>
              <a:ext uri="{FF2B5EF4-FFF2-40B4-BE49-F238E27FC236}">
                <a16:creationId xmlns:a16="http://schemas.microsoft.com/office/drawing/2014/main" id="{97859721-E576-882F-969C-08F1D1A3EE90}"/>
              </a:ext>
            </a:extLst>
          </p:cNvPr>
          <p:cNvPicPr>
            <a:picLocks noChangeAspect="1"/>
          </p:cNvPicPr>
          <p:nvPr/>
        </p:nvPicPr>
        <p:blipFill rotWithShape="1">
          <a:blip r:embed="rId6">
            <a:alphaModFix amt="40000"/>
          </a:blip>
          <a:srcRect t="23391" r="9091"/>
          <a:stretch/>
        </p:blipFill>
        <p:spPr>
          <a:xfrm>
            <a:off x="20" y="10"/>
            <a:ext cx="9143980" cy="5143490"/>
          </a:xfrm>
          <a:prstGeom prst="rect">
            <a:avLst/>
          </a:prstGeom>
        </p:spPr>
      </p:pic>
      <p:sp>
        <p:nvSpPr>
          <p:cNvPr id="2" name="Title 1">
            <a:extLst>
              <a:ext uri="{FF2B5EF4-FFF2-40B4-BE49-F238E27FC236}">
                <a16:creationId xmlns:a16="http://schemas.microsoft.com/office/drawing/2014/main" id="{BA4268A6-0525-8436-09AC-5DFFAF88FBAB}"/>
              </a:ext>
            </a:extLst>
          </p:cNvPr>
          <p:cNvSpPr>
            <a:spLocks noGrp="1"/>
          </p:cNvSpPr>
          <p:nvPr>
            <p:ph type="title"/>
          </p:nvPr>
        </p:nvSpPr>
        <p:spPr>
          <a:xfrm>
            <a:off x="866216" y="1085850"/>
            <a:ext cx="6619243" cy="2497185"/>
          </a:xfrm>
        </p:spPr>
        <p:txBody>
          <a:bodyPr vert="horz" lIns="91440" tIns="45720" rIns="91440" bIns="45720" rtlCol="0" anchor="b">
            <a:normAutofit/>
          </a:bodyPr>
          <a:lstStyle/>
          <a:p>
            <a:pPr algn="l" defTabSz="457200">
              <a:spcBef>
                <a:spcPct val="0"/>
              </a:spcBef>
            </a:pPr>
            <a:r>
              <a:rPr lang="en-US" sz="7200" dirty="0">
                <a:solidFill>
                  <a:schemeClr val="tx1"/>
                </a:solidFill>
              </a:rPr>
              <a:t>Assembling the Cyberinet</a:t>
            </a:r>
          </a:p>
        </p:txBody>
      </p:sp>
      <p:sp>
        <p:nvSpPr>
          <p:cNvPr id="53" name="Rectangle 52">
            <a:extLst>
              <a:ext uri="{FF2B5EF4-FFF2-40B4-BE49-F238E27FC236}">
                <a16:creationId xmlns:a16="http://schemas.microsoft.com/office/drawing/2014/main" id="{C885E190-58DD-42DD-A4A8-401E15C92A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Slide Number Placeholder 2">
            <a:extLst>
              <a:ext uri="{FF2B5EF4-FFF2-40B4-BE49-F238E27FC236}">
                <a16:creationId xmlns:a16="http://schemas.microsoft.com/office/drawing/2014/main" id="{73A912ED-5C25-F18D-BC33-CE1776C8E23B}"/>
              </a:ext>
            </a:extLst>
          </p:cNvPr>
          <p:cNvSpPr>
            <a:spLocks noGrp="1"/>
          </p:cNvSpPr>
          <p:nvPr>
            <p:ph type="sldNum" idx="12"/>
          </p:nvPr>
        </p:nvSpPr>
        <p:spPr>
          <a:xfrm>
            <a:off x="7764405" y="221796"/>
            <a:ext cx="628649" cy="575766"/>
          </a:xfrm>
        </p:spPr>
        <p:txBody>
          <a:bodyPr vert="horz" lIns="91440" tIns="45720" rIns="91440" bIns="45720" rtlCol="0" anchor="b">
            <a:normAutofit/>
          </a:bodyPr>
          <a:lstStyle/>
          <a:p>
            <a:pPr lvl="0" indent="0" defTabSz="914400">
              <a:lnSpc>
                <a:spcPct val="90000"/>
              </a:lnSpc>
              <a:spcBef>
                <a:spcPts val="0"/>
              </a:spcBef>
              <a:spcAft>
                <a:spcPts val="600"/>
              </a:spcAft>
              <a:buNone/>
            </a:pPr>
            <a:fld id="{00000000-1234-1234-1234-123412341234}" type="slidenum">
              <a:rPr lang="en-US" sz="2800">
                <a:solidFill>
                  <a:srgbClr val="FFFFFF"/>
                </a:solidFill>
              </a:rPr>
              <a:pPr lvl="0" indent="0" defTabSz="914400">
                <a:lnSpc>
                  <a:spcPct val="90000"/>
                </a:lnSpc>
                <a:spcBef>
                  <a:spcPts val="0"/>
                </a:spcBef>
                <a:spcAft>
                  <a:spcPts val="600"/>
                </a:spcAft>
                <a:buNone/>
              </a:pPr>
              <a:t>20</a:t>
            </a:fld>
            <a:endParaRPr lang="en-US" sz="2800">
              <a:solidFill>
                <a:srgbClr val="FFFFFF"/>
              </a:solidFill>
            </a:endParaRPr>
          </a:p>
        </p:txBody>
      </p:sp>
    </p:spTree>
    <p:extLst>
      <p:ext uri="{BB962C8B-B14F-4D97-AF65-F5344CB8AC3E}">
        <p14:creationId xmlns:p14="http://schemas.microsoft.com/office/powerpoint/2010/main" val="913695118"/>
      </p:ext>
    </p:extLst>
  </p:cSld>
  <p:clrMapOvr>
    <a:masterClrMapping/>
  </p:clrMapOvr>
  <mc:AlternateContent xmlns:mc="http://schemas.openxmlformats.org/markup-compatibility/2006" xmlns:p14="http://schemas.microsoft.com/office/powerpoint/2010/main">
    <mc:Choice Requires="p14">
      <p:transition spd="slow" p14:dur="2000">
        <p14:prism dir="r"/>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1530DCFF-08F5-434A-A0D5-F3E89407A61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613"/>
          <a:stretch/>
        </p:blipFill>
        <p:spPr>
          <a:xfrm>
            <a:off x="0" y="2002263"/>
            <a:ext cx="3027759" cy="3141237"/>
          </a:xfrm>
          <a:prstGeom prst="rect">
            <a:avLst/>
          </a:prstGeom>
        </p:spPr>
      </p:pic>
      <p:pic>
        <p:nvPicPr>
          <p:cNvPr id="18" name="Picture 17">
            <a:extLst>
              <a:ext uri="{FF2B5EF4-FFF2-40B4-BE49-F238E27FC236}">
                <a16:creationId xmlns:a16="http://schemas.microsoft.com/office/drawing/2014/main" id="{24011A3A-9884-40BF-94F6-0625A0ADD32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l="35640"/>
          <a:stretch/>
        </p:blipFill>
        <p:spPr>
          <a:xfrm>
            <a:off x="0" y="2169260"/>
            <a:ext cx="1141809" cy="1774090"/>
          </a:xfrm>
          <a:prstGeom prst="rect">
            <a:avLst/>
          </a:prstGeom>
        </p:spPr>
      </p:pic>
      <p:sp>
        <p:nvSpPr>
          <p:cNvPr id="20" name="Oval 19">
            <a:extLst>
              <a:ext uri="{FF2B5EF4-FFF2-40B4-BE49-F238E27FC236}">
                <a16:creationId xmlns:a16="http://schemas.microsoft.com/office/drawing/2014/main" id="{D6573690-978D-48A4-8645-0E01F8211B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6759" y="1257300"/>
            <a:ext cx="2114550" cy="211455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22" name="Picture 21">
            <a:extLst>
              <a:ext uri="{FF2B5EF4-FFF2-40B4-BE49-F238E27FC236}">
                <a16:creationId xmlns:a16="http://schemas.microsoft.com/office/drawing/2014/main" id="{D4B84446-184D-45CE-9532-48179EAE58C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t="28813"/>
          <a:stretch/>
        </p:blipFill>
        <p:spPr>
          <a:xfrm>
            <a:off x="5999559" y="0"/>
            <a:ext cx="1202540" cy="856055"/>
          </a:xfrm>
          <a:prstGeom prst="rect">
            <a:avLst/>
          </a:prstGeom>
        </p:spPr>
      </p:pic>
      <p:pic>
        <p:nvPicPr>
          <p:cNvPr id="24" name="Picture 23">
            <a:extLst>
              <a:ext uri="{FF2B5EF4-FFF2-40B4-BE49-F238E27FC236}">
                <a16:creationId xmlns:a16="http://schemas.microsoft.com/office/drawing/2014/main" id="{C9229660-8639-44E7-B486-7436516E6B6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b="23320"/>
          <a:stretch/>
        </p:blipFill>
        <p:spPr>
          <a:xfrm>
            <a:off x="6454408" y="4572000"/>
            <a:ext cx="745301" cy="571500"/>
          </a:xfrm>
          <a:prstGeom prst="rect">
            <a:avLst/>
          </a:prstGeom>
        </p:spPr>
      </p:pic>
      <p:sp>
        <p:nvSpPr>
          <p:cNvPr id="26" name="Rectangle 25">
            <a:extLst>
              <a:ext uri="{FF2B5EF4-FFF2-40B4-BE49-F238E27FC236}">
                <a16:creationId xmlns:a16="http://schemas.microsoft.com/office/drawing/2014/main" id="{858084FA-40DB-44FC-94DA-93AA71CD69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F7649DFB-9609-7D74-8B2D-E42E578996BD}"/>
              </a:ext>
            </a:extLst>
          </p:cNvPr>
          <p:cNvSpPr>
            <a:spLocks noGrp="1"/>
          </p:cNvSpPr>
          <p:nvPr>
            <p:ph type="title"/>
          </p:nvPr>
        </p:nvSpPr>
        <p:spPr>
          <a:xfrm>
            <a:off x="484583" y="457200"/>
            <a:ext cx="2779770" cy="1256982"/>
          </a:xfrm>
        </p:spPr>
        <p:txBody>
          <a:bodyPr vert="horz" lIns="91440" tIns="45720" rIns="91440" bIns="45720" rtlCol="0" anchor="t">
            <a:normAutofit fontScale="90000"/>
          </a:bodyPr>
          <a:lstStyle/>
          <a:p>
            <a:pPr defTabSz="457200">
              <a:lnSpc>
                <a:spcPct val="90000"/>
              </a:lnSpc>
              <a:spcBef>
                <a:spcPct val="0"/>
              </a:spcBef>
            </a:pPr>
            <a:r>
              <a:rPr lang="en-US" sz="3300" dirty="0"/>
              <a:t>Assembling the Cyberinet</a:t>
            </a:r>
          </a:p>
        </p:txBody>
      </p:sp>
      <p:pic>
        <p:nvPicPr>
          <p:cNvPr id="8" name="Google Shape;98;p19">
            <a:extLst>
              <a:ext uri="{FF2B5EF4-FFF2-40B4-BE49-F238E27FC236}">
                <a16:creationId xmlns:a16="http://schemas.microsoft.com/office/drawing/2014/main" id="{B1C9B2C5-C68E-7967-D6F1-0C79D494E2B5}"/>
              </a:ext>
              <a:ext uri="{C183D7F6-B498-43B3-948B-1728B52AA6E4}">
                <adec:decorative xmlns:adec="http://schemas.microsoft.com/office/drawing/2017/decorative" val="1"/>
              </a:ext>
            </a:extLst>
          </p:cNvPr>
          <p:cNvPicPr preferRelativeResize="0">
            <a:picLocks/>
          </p:cNvPicPr>
          <p:nvPr/>
        </p:nvPicPr>
        <p:blipFill rotWithShape="1">
          <a:blip r:embed="rId8"/>
          <a:srcRect l="10504" r="12221" b="4"/>
          <a:stretch/>
        </p:blipFill>
        <p:spPr>
          <a:xfrm rot="16200000">
            <a:off x="3701436" y="215995"/>
            <a:ext cx="2074369" cy="2556778"/>
          </a:xfrm>
          <a:prstGeom prst="rect">
            <a:avLst/>
          </a:prstGeom>
          <a:noFill/>
          <a:effectLst>
            <a:outerShdw blurRad="50800" dist="38100" dir="5400000" algn="t" rotWithShape="0">
              <a:prstClr val="black">
                <a:alpha val="43000"/>
              </a:prstClr>
            </a:outerShdw>
          </a:effectLst>
        </p:spPr>
      </p:pic>
      <p:pic>
        <p:nvPicPr>
          <p:cNvPr id="7" name="Picture 6">
            <a:extLst>
              <a:ext uri="{FF2B5EF4-FFF2-40B4-BE49-F238E27FC236}">
                <a16:creationId xmlns:a16="http://schemas.microsoft.com/office/drawing/2014/main" id="{5E92CE42-D969-7CCF-96E4-E406149746FF}"/>
              </a:ext>
            </a:extLst>
          </p:cNvPr>
          <p:cNvPicPr>
            <a:picLocks noChangeAspect="1"/>
          </p:cNvPicPr>
          <p:nvPr/>
        </p:nvPicPr>
        <p:blipFill rotWithShape="1">
          <a:blip r:embed="rId9"/>
          <a:srcRect r="7564" b="-2"/>
          <a:stretch/>
        </p:blipFill>
        <p:spPr>
          <a:xfrm>
            <a:off x="6101446" y="457201"/>
            <a:ext cx="2556778" cy="2074544"/>
          </a:xfrm>
          <a:prstGeom prst="rect">
            <a:avLst/>
          </a:prstGeom>
          <a:effectLst>
            <a:outerShdw blurRad="50800" dist="38100" dir="5400000" algn="t" rotWithShape="0">
              <a:prstClr val="black">
                <a:alpha val="43000"/>
              </a:prstClr>
            </a:outerShdw>
          </a:effectLst>
        </p:spPr>
      </p:pic>
      <p:sp>
        <p:nvSpPr>
          <p:cNvPr id="28" name="Rectangle 27">
            <a:extLst>
              <a:ext uri="{FF2B5EF4-FFF2-40B4-BE49-F238E27FC236}">
                <a16:creationId xmlns:a16="http://schemas.microsoft.com/office/drawing/2014/main" id="{6B41991E-FEAE-49BB-BDDD-80639BB61C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5" name="Slide Number Placeholder 4">
            <a:extLst>
              <a:ext uri="{FF2B5EF4-FFF2-40B4-BE49-F238E27FC236}">
                <a16:creationId xmlns:a16="http://schemas.microsoft.com/office/drawing/2014/main" id="{91B5785E-B1A4-8ECE-8127-89752E478ECA}"/>
              </a:ext>
            </a:extLst>
          </p:cNvPr>
          <p:cNvSpPr>
            <a:spLocks noGrp="1"/>
          </p:cNvSpPr>
          <p:nvPr>
            <p:ph type="sldNum" idx="12"/>
          </p:nvPr>
        </p:nvSpPr>
        <p:spPr>
          <a:xfrm>
            <a:off x="7764405" y="221796"/>
            <a:ext cx="628649" cy="575766"/>
          </a:xfrm>
        </p:spPr>
        <p:txBody>
          <a:bodyPr vert="horz" lIns="91440" tIns="45720" rIns="91440" bIns="45720" rtlCol="0" anchor="b">
            <a:normAutofit/>
          </a:bodyPr>
          <a:lstStyle/>
          <a:p>
            <a:pPr lvl="0" indent="0" defTabSz="914400">
              <a:lnSpc>
                <a:spcPct val="90000"/>
              </a:lnSpc>
              <a:spcBef>
                <a:spcPts val="0"/>
              </a:spcBef>
              <a:spcAft>
                <a:spcPts val="600"/>
              </a:spcAft>
              <a:buNone/>
            </a:pPr>
            <a:fld id="{00000000-1234-1234-1234-123412341234}" type="slidenum">
              <a:rPr lang="en-US" sz="2800" smtClean="0"/>
              <a:pPr lvl="0" indent="0" defTabSz="914400">
                <a:lnSpc>
                  <a:spcPct val="90000"/>
                </a:lnSpc>
                <a:spcBef>
                  <a:spcPts val="0"/>
                </a:spcBef>
                <a:spcAft>
                  <a:spcPts val="600"/>
                </a:spcAft>
                <a:buNone/>
              </a:pPr>
              <a:t>21</a:t>
            </a:fld>
            <a:endParaRPr lang="en-US" sz="2800"/>
          </a:p>
        </p:txBody>
      </p:sp>
      <p:pic>
        <p:nvPicPr>
          <p:cNvPr id="4" name="Picture 3" descr="A hand with a gold ring&#10;&#10;Description automatically generated with medium confidence">
            <a:extLst>
              <a:ext uri="{FF2B5EF4-FFF2-40B4-BE49-F238E27FC236}">
                <a16:creationId xmlns:a16="http://schemas.microsoft.com/office/drawing/2014/main" id="{D695684A-62E5-9D1B-2B36-F73E962E80D4}"/>
              </a:ext>
            </a:extLst>
          </p:cNvPr>
          <p:cNvPicPr>
            <a:picLocks noChangeAspect="1"/>
          </p:cNvPicPr>
          <p:nvPr/>
        </p:nvPicPr>
        <p:blipFill rotWithShape="1">
          <a:blip r:embed="rId10"/>
          <a:srcRect t="29849" r="5" b="9305"/>
          <a:stretch/>
        </p:blipFill>
        <p:spPr>
          <a:xfrm>
            <a:off x="3460233" y="2611755"/>
            <a:ext cx="2556777" cy="2074368"/>
          </a:xfrm>
          <a:prstGeom prst="rect">
            <a:avLst/>
          </a:prstGeom>
          <a:effectLst>
            <a:outerShdw blurRad="50800" dist="38100" dir="5400000" algn="t" rotWithShape="0">
              <a:prstClr val="black">
                <a:alpha val="43000"/>
              </a:prstClr>
            </a:outerShdw>
          </a:effectLst>
        </p:spPr>
      </p:pic>
      <p:pic>
        <p:nvPicPr>
          <p:cNvPr id="10" name="Picture 9" descr="A picture containing indoor&#10;&#10;Description automatically generated">
            <a:extLst>
              <a:ext uri="{FF2B5EF4-FFF2-40B4-BE49-F238E27FC236}">
                <a16:creationId xmlns:a16="http://schemas.microsoft.com/office/drawing/2014/main" id="{AD6135E6-48B5-0E53-5A49-F0C2B4D2C367}"/>
              </a:ext>
            </a:extLst>
          </p:cNvPr>
          <p:cNvPicPr>
            <a:picLocks noChangeAspect="1"/>
          </p:cNvPicPr>
          <p:nvPr/>
        </p:nvPicPr>
        <p:blipFill rotWithShape="1">
          <a:blip r:embed="rId11"/>
          <a:srcRect l="2492" r="5072" b="-2"/>
          <a:stretch/>
        </p:blipFill>
        <p:spPr>
          <a:xfrm>
            <a:off x="6101446" y="2611755"/>
            <a:ext cx="2556778" cy="2074543"/>
          </a:xfrm>
          <a:prstGeom prst="rect">
            <a:avLst/>
          </a:prstGeom>
          <a:effectLst>
            <a:outerShdw blurRad="50800" dist="38100" dir="5400000" algn="t" rotWithShape="0">
              <a:prstClr val="black">
                <a:alpha val="43000"/>
              </a:prstClr>
            </a:outerShdw>
          </a:effectLst>
        </p:spPr>
      </p:pic>
      <p:graphicFrame>
        <p:nvGraphicFramePr>
          <p:cNvPr id="12" name="Text Placeholder 2">
            <a:extLst>
              <a:ext uri="{FF2B5EF4-FFF2-40B4-BE49-F238E27FC236}">
                <a16:creationId xmlns:a16="http://schemas.microsoft.com/office/drawing/2014/main" id="{C7DE12C1-3174-2C7E-5B8D-C91935BAD1EA}"/>
              </a:ext>
            </a:extLst>
          </p:cNvPr>
          <p:cNvGraphicFramePr/>
          <p:nvPr>
            <p:extLst>
              <p:ext uri="{D42A27DB-BD31-4B8C-83A1-F6EECF244321}">
                <p14:modId xmlns:p14="http://schemas.microsoft.com/office/powerpoint/2010/main" val="2152137502"/>
              </p:ext>
            </p:extLst>
          </p:nvPr>
        </p:nvGraphicFramePr>
        <p:xfrm>
          <a:off x="484582" y="1545062"/>
          <a:ext cx="2715817" cy="3141237"/>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Tree>
    <p:extLst>
      <p:ext uri="{BB962C8B-B14F-4D97-AF65-F5344CB8AC3E}">
        <p14:creationId xmlns:p14="http://schemas.microsoft.com/office/powerpoint/2010/main" val="58868971"/>
      </p:ext>
    </p:extLst>
  </p:cSld>
  <p:clrMapOvr>
    <a:masterClrMapping/>
  </p:clrMapOvr>
  <mc:AlternateContent xmlns:mc="http://schemas.openxmlformats.org/markup-compatibility/2006" xmlns:p14="http://schemas.microsoft.com/office/powerpoint/2010/main">
    <mc:Choice Requires="p14">
      <p:transition spd="slow" p14:dur="2000">
        <p14:prism dir="r"/>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20"/>
          <p:cNvSpPr txBox="1">
            <a:spLocks noGrp="1"/>
          </p:cNvSpPr>
          <p:nvPr>
            <p:ph type="body" idx="1"/>
          </p:nvPr>
        </p:nvSpPr>
        <p:spPr>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dirty="0"/>
              <a:t>Version 1 Final PCB Diagrams</a:t>
            </a:r>
            <a:endParaRPr dirty="0"/>
          </a:p>
        </p:txBody>
      </p:sp>
      <p:sp>
        <p:nvSpPr>
          <p:cNvPr id="3" name="Slide Number Placeholder 2">
            <a:extLst>
              <a:ext uri="{FF2B5EF4-FFF2-40B4-BE49-F238E27FC236}">
                <a16:creationId xmlns:a16="http://schemas.microsoft.com/office/drawing/2014/main" id="{C625888A-1B62-2D92-4FA7-3D08F6687E39}"/>
              </a:ext>
            </a:extLst>
          </p:cNvPr>
          <p:cNvSpPr>
            <a:spLocks noGrp="1"/>
          </p:cNvSpPr>
          <p:nvPr>
            <p:ph type="sldNum" idx="12"/>
          </p:nvPr>
        </p:nvSpPr>
        <p:spPr>
          <a:xfrm>
            <a:off x="7737213" y="324162"/>
            <a:ext cx="669367" cy="393600"/>
          </a:xfrm>
        </p:spPr>
        <p:txBody>
          <a:bodyPr>
            <a:noAutofit/>
          </a:bodyPr>
          <a:lstStyle/>
          <a:p>
            <a:pPr marL="0" lvl="0" indent="0" algn="r" rtl="0">
              <a:spcBef>
                <a:spcPts val="0"/>
              </a:spcBef>
              <a:spcAft>
                <a:spcPts val="0"/>
              </a:spcAft>
              <a:buNone/>
            </a:pPr>
            <a:fld id="{00000000-1234-1234-1234-123412341234}" type="slidenum">
              <a:rPr lang="en" sz="2800" smtClean="0"/>
              <a:t>22</a:t>
            </a:fld>
            <a:endParaRPr lang="en" sz="2800" dirty="0"/>
          </a:p>
        </p:txBody>
      </p:sp>
      <p:pic>
        <p:nvPicPr>
          <p:cNvPr id="4" name="Picture 3" descr="Graphical user interface, application, Word, Teams&#10;&#10;Description automatically generated">
            <a:extLst>
              <a:ext uri="{FF2B5EF4-FFF2-40B4-BE49-F238E27FC236}">
                <a16:creationId xmlns:a16="http://schemas.microsoft.com/office/drawing/2014/main" id="{89401659-1479-5F74-2B56-84B5B4AD2E2B}"/>
              </a:ext>
            </a:extLst>
          </p:cNvPr>
          <p:cNvPicPr>
            <a:picLocks noChangeAspect="1"/>
          </p:cNvPicPr>
          <p:nvPr/>
        </p:nvPicPr>
        <p:blipFill>
          <a:blip r:embed="rId3"/>
          <a:stretch>
            <a:fillRect/>
          </a:stretch>
        </p:blipFill>
        <p:spPr>
          <a:xfrm>
            <a:off x="88407" y="878959"/>
            <a:ext cx="7648806" cy="1616182"/>
          </a:xfrm>
          <a:prstGeom prst="rect">
            <a:avLst/>
          </a:prstGeom>
        </p:spPr>
      </p:pic>
      <p:pic>
        <p:nvPicPr>
          <p:cNvPr id="6" name="Picture 5" descr="A screenshot of a computer&#10;&#10;Description automatically generated with medium confidence">
            <a:extLst>
              <a:ext uri="{FF2B5EF4-FFF2-40B4-BE49-F238E27FC236}">
                <a16:creationId xmlns:a16="http://schemas.microsoft.com/office/drawing/2014/main" id="{DFFC90C1-C2CB-659F-00DE-D73CD979F1A3}"/>
              </a:ext>
            </a:extLst>
          </p:cNvPr>
          <p:cNvPicPr>
            <a:picLocks noChangeAspect="1"/>
          </p:cNvPicPr>
          <p:nvPr/>
        </p:nvPicPr>
        <p:blipFill>
          <a:blip r:embed="rId4"/>
          <a:stretch>
            <a:fillRect/>
          </a:stretch>
        </p:blipFill>
        <p:spPr>
          <a:xfrm>
            <a:off x="2773140" y="2948718"/>
            <a:ext cx="6288358" cy="1281857"/>
          </a:xfrm>
          <a:prstGeom prst="rect">
            <a:avLst/>
          </a:prstGeom>
        </p:spPr>
      </p:pic>
      <p:sp>
        <p:nvSpPr>
          <p:cNvPr id="7" name="TextBox 6">
            <a:extLst>
              <a:ext uri="{FF2B5EF4-FFF2-40B4-BE49-F238E27FC236}">
                <a16:creationId xmlns:a16="http://schemas.microsoft.com/office/drawing/2014/main" id="{CB477A8D-6984-BA9B-2F0A-FE5BF8B80FBF}"/>
              </a:ext>
            </a:extLst>
          </p:cNvPr>
          <p:cNvSpPr txBox="1"/>
          <p:nvPr/>
        </p:nvSpPr>
        <p:spPr>
          <a:xfrm>
            <a:off x="586164" y="520962"/>
            <a:ext cx="1533832" cy="369332"/>
          </a:xfrm>
          <a:prstGeom prst="rect">
            <a:avLst/>
          </a:prstGeom>
          <a:noFill/>
        </p:spPr>
        <p:txBody>
          <a:bodyPr wrap="square" rtlCol="0">
            <a:spAutoFit/>
          </a:bodyPr>
          <a:lstStyle/>
          <a:p>
            <a:r>
              <a:rPr lang="en-US" dirty="0"/>
              <a:t>Main Board</a:t>
            </a:r>
          </a:p>
        </p:txBody>
      </p:sp>
      <p:sp>
        <p:nvSpPr>
          <p:cNvPr id="8" name="TextBox 7">
            <a:extLst>
              <a:ext uri="{FF2B5EF4-FFF2-40B4-BE49-F238E27FC236}">
                <a16:creationId xmlns:a16="http://schemas.microsoft.com/office/drawing/2014/main" id="{09916BAA-850F-458A-8037-59E79123F0A5}"/>
              </a:ext>
            </a:extLst>
          </p:cNvPr>
          <p:cNvSpPr txBox="1"/>
          <p:nvPr/>
        </p:nvSpPr>
        <p:spPr>
          <a:xfrm>
            <a:off x="7009169" y="2605166"/>
            <a:ext cx="2125453" cy="369332"/>
          </a:xfrm>
          <a:prstGeom prst="rect">
            <a:avLst/>
          </a:prstGeom>
          <a:noFill/>
        </p:spPr>
        <p:txBody>
          <a:bodyPr wrap="square" rtlCol="0">
            <a:spAutoFit/>
          </a:bodyPr>
          <a:lstStyle/>
          <a:p>
            <a:r>
              <a:rPr lang="en-US" dirty="0"/>
              <a:t>Button Expansion</a:t>
            </a:r>
          </a:p>
        </p:txBody>
      </p:sp>
    </p:spTree>
    <p:extLst>
      <p:ext uri="{BB962C8B-B14F-4D97-AF65-F5344CB8AC3E}">
        <p14:creationId xmlns:p14="http://schemas.microsoft.com/office/powerpoint/2010/main" val="560663406"/>
      </p:ext>
    </p:extLst>
  </p:cSld>
  <p:clrMapOvr>
    <a:masterClrMapping/>
  </p:clrMapOvr>
  <mc:AlternateContent xmlns:mc="http://schemas.openxmlformats.org/markup-compatibility/2006" xmlns:p14="http://schemas.microsoft.com/office/powerpoint/2010/main">
    <mc:Choice Requires="p14">
      <p:transition spd="slow" p14:dur="2000">
        <p14:prism dir="u"/>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22"/>
          <p:cNvSpPr txBox="1">
            <a:spLocks noGrp="1"/>
          </p:cNvSpPr>
          <p:nvPr>
            <p:ph type="body" idx="1"/>
          </p:nvPr>
        </p:nvSpPr>
        <p:spPr>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dirty="0"/>
              <a:t>Version 1 with Button Board</a:t>
            </a:r>
            <a:endParaRPr dirty="0"/>
          </a:p>
        </p:txBody>
      </p:sp>
      <p:sp>
        <p:nvSpPr>
          <p:cNvPr id="3" name="Slide Number Placeholder 2">
            <a:extLst>
              <a:ext uri="{FF2B5EF4-FFF2-40B4-BE49-F238E27FC236}">
                <a16:creationId xmlns:a16="http://schemas.microsoft.com/office/drawing/2014/main" id="{C34C6229-268B-A100-16A9-FF3643C797E5}"/>
              </a:ext>
            </a:extLst>
          </p:cNvPr>
          <p:cNvSpPr>
            <a:spLocks noGrp="1"/>
          </p:cNvSpPr>
          <p:nvPr>
            <p:ph type="sldNum" idx="12"/>
          </p:nvPr>
        </p:nvSpPr>
        <p:spPr>
          <a:xfrm>
            <a:off x="7750661" y="391398"/>
            <a:ext cx="638329" cy="393600"/>
          </a:xfrm>
        </p:spPr>
        <p:txBody>
          <a:bodyPr>
            <a:noAutofit/>
          </a:bodyPr>
          <a:lstStyle/>
          <a:p>
            <a:pPr marL="0" lvl="0" indent="0" algn="r" rtl="0">
              <a:spcBef>
                <a:spcPts val="0"/>
              </a:spcBef>
              <a:spcAft>
                <a:spcPts val="0"/>
              </a:spcAft>
              <a:buNone/>
            </a:pPr>
            <a:fld id="{00000000-1234-1234-1234-123412341234}" type="slidenum">
              <a:rPr lang="en" sz="2800" smtClean="0"/>
              <a:t>23</a:t>
            </a:fld>
            <a:endParaRPr lang="en" sz="2800" dirty="0"/>
          </a:p>
        </p:txBody>
      </p:sp>
      <p:pic>
        <p:nvPicPr>
          <p:cNvPr id="4" name="Picture 3" descr="A picture containing text, indoor">
            <a:extLst>
              <a:ext uri="{FF2B5EF4-FFF2-40B4-BE49-F238E27FC236}">
                <a16:creationId xmlns:a16="http://schemas.microsoft.com/office/drawing/2014/main" id="{87FFAD44-3BBE-53A6-F74E-3C7A58936D5B}"/>
              </a:ext>
            </a:extLst>
          </p:cNvPr>
          <p:cNvPicPr>
            <a:picLocks noChangeAspect="1"/>
          </p:cNvPicPr>
          <p:nvPr/>
        </p:nvPicPr>
        <p:blipFill rotWithShape="1">
          <a:blip r:embed="rId3"/>
          <a:srcRect l="16602" t="18453" r="25751" b="15839"/>
          <a:stretch/>
        </p:blipFill>
        <p:spPr>
          <a:xfrm rot="5400000">
            <a:off x="-45911" y="380856"/>
            <a:ext cx="3515025" cy="3004908"/>
          </a:xfrm>
          <a:prstGeom prst="rect">
            <a:avLst/>
          </a:prstGeom>
        </p:spPr>
      </p:pic>
      <p:pic>
        <p:nvPicPr>
          <p:cNvPr id="6" name="Picture 5" descr="A picture containing black&#10;&#10;Description automatically generated">
            <a:extLst>
              <a:ext uri="{FF2B5EF4-FFF2-40B4-BE49-F238E27FC236}">
                <a16:creationId xmlns:a16="http://schemas.microsoft.com/office/drawing/2014/main" id="{D956353B-F68F-D140-BF5B-3CBC257C770B}"/>
              </a:ext>
            </a:extLst>
          </p:cNvPr>
          <p:cNvPicPr>
            <a:picLocks noChangeAspect="1"/>
          </p:cNvPicPr>
          <p:nvPr/>
        </p:nvPicPr>
        <p:blipFill rotWithShape="1">
          <a:blip r:embed="rId4"/>
          <a:srcRect l="13440" t="37240" r="14733" b="33130"/>
          <a:stretch/>
        </p:blipFill>
        <p:spPr>
          <a:xfrm>
            <a:off x="3725874" y="125797"/>
            <a:ext cx="3694471" cy="1143001"/>
          </a:xfrm>
          <a:prstGeom prst="rect">
            <a:avLst/>
          </a:prstGeom>
        </p:spPr>
      </p:pic>
      <p:pic>
        <p:nvPicPr>
          <p:cNvPr id="5" name="Picture 4" descr="A black video game controller&#10;&#10;Description automatically generated with low confidence">
            <a:extLst>
              <a:ext uri="{FF2B5EF4-FFF2-40B4-BE49-F238E27FC236}">
                <a16:creationId xmlns:a16="http://schemas.microsoft.com/office/drawing/2014/main" id="{A6718154-02D5-1820-9630-40C39B5EB670}"/>
              </a:ext>
            </a:extLst>
          </p:cNvPr>
          <p:cNvPicPr>
            <a:picLocks noChangeAspect="1"/>
          </p:cNvPicPr>
          <p:nvPr/>
        </p:nvPicPr>
        <p:blipFill rotWithShape="1">
          <a:blip r:embed="rId5"/>
          <a:srcRect l="13700" t="12596" r="25625" b="13031"/>
          <a:stretch/>
        </p:blipFill>
        <p:spPr>
          <a:xfrm rot="5400000">
            <a:off x="6007236" y="1501296"/>
            <a:ext cx="3268619" cy="3004909"/>
          </a:xfrm>
          <a:prstGeom prst="rect">
            <a:avLst/>
          </a:prstGeom>
        </p:spPr>
      </p:pic>
      <p:pic>
        <p:nvPicPr>
          <p:cNvPr id="8" name="Picture 7" descr="A picture containing text, synthesizer&#10;&#10;Description automatically generated">
            <a:extLst>
              <a:ext uri="{FF2B5EF4-FFF2-40B4-BE49-F238E27FC236}">
                <a16:creationId xmlns:a16="http://schemas.microsoft.com/office/drawing/2014/main" id="{0B6E77D3-8C62-98A1-B338-344149E66979}"/>
              </a:ext>
            </a:extLst>
          </p:cNvPr>
          <p:cNvPicPr>
            <a:picLocks noChangeAspect="1"/>
          </p:cNvPicPr>
          <p:nvPr/>
        </p:nvPicPr>
        <p:blipFill>
          <a:blip r:embed="rId6"/>
          <a:stretch>
            <a:fillRect/>
          </a:stretch>
        </p:blipFill>
        <p:spPr>
          <a:xfrm>
            <a:off x="3395175" y="1369442"/>
            <a:ext cx="2534771" cy="1901078"/>
          </a:xfrm>
          <a:prstGeom prst="rect">
            <a:avLst/>
          </a:prstGeom>
        </p:spPr>
      </p:pic>
      <p:pic>
        <p:nvPicPr>
          <p:cNvPr id="10" name="Picture 9" descr="Graphical user interface&#10;&#10;Description automatically generated">
            <a:extLst>
              <a:ext uri="{FF2B5EF4-FFF2-40B4-BE49-F238E27FC236}">
                <a16:creationId xmlns:a16="http://schemas.microsoft.com/office/drawing/2014/main" id="{A46A3453-114D-6BBC-5D34-E0163F32FB51}"/>
              </a:ext>
            </a:extLst>
          </p:cNvPr>
          <p:cNvPicPr>
            <a:picLocks noChangeAspect="1"/>
          </p:cNvPicPr>
          <p:nvPr/>
        </p:nvPicPr>
        <p:blipFill rotWithShape="1">
          <a:blip r:embed="rId7"/>
          <a:srcRect l="24043" t="19650" r="26676" b="27787"/>
          <a:stretch/>
        </p:blipFill>
        <p:spPr>
          <a:xfrm>
            <a:off x="4246206" y="3387980"/>
            <a:ext cx="1683740" cy="1346904"/>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p14:prism dir="u"/>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Shape 122"/>
        <p:cNvGrpSpPr/>
        <p:nvPr/>
      </p:nvGrpSpPr>
      <p:grpSpPr>
        <a:xfrm>
          <a:off x="0" y="0"/>
          <a:ext cx="0" cy="0"/>
          <a:chOff x="0" y="0"/>
          <a:chExt cx="0" cy="0"/>
        </a:xfrm>
      </p:grpSpPr>
      <p:pic>
        <p:nvPicPr>
          <p:cNvPr id="128" name="Picture 127">
            <a:extLst>
              <a:ext uri="{FF2B5EF4-FFF2-40B4-BE49-F238E27FC236}">
                <a16:creationId xmlns:a16="http://schemas.microsoft.com/office/drawing/2014/main" id="{91B28F63-CF00-448F-B141-FE33C33B18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613"/>
          <a:stretch/>
        </p:blipFill>
        <p:spPr>
          <a:xfrm>
            <a:off x="0" y="2002263"/>
            <a:ext cx="3027759" cy="3141237"/>
          </a:xfrm>
          <a:prstGeom prst="rect">
            <a:avLst/>
          </a:prstGeom>
        </p:spPr>
      </p:pic>
      <p:pic>
        <p:nvPicPr>
          <p:cNvPr id="130" name="Picture 129">
            <a:extLst>
              <a:ext uri="{FF2B5EF4-FFF2-40B4-BE49-F238E27FC236}">
                <a16:creationId xmlns:a16="http://schemas.microsoft.com/office/drawing/2014/main" id="{2AE609E2-8522-44E4-9077-980E5BCF3E1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l="35640"/>
          <a:stretch/>
        </p:blipFill>
        <p:spPr>
          <a:xfrm>
            <a:off x="0" y="2169260"/>
            <a:ext cx="1141809" cy="1774090"/>
          </a:xfrm>
          <a:prstGeom prst="rect">
            <a:avLst/>
          </a:prstGeom>
        </p:spPr>
      </p:pic>
      <p:sp>
        <p:nvSpPr>
          <p:cNvPr id="132" name="Oval 131">
            <a:extLst>
              <a:ext uri="{FF2B5EF4-FFF2-40B4-BE49-F238E27FC236}">
                <a16:creationId xmlns:a16="http://schemas.microsoft.com/office/drawing/2014/main" id="{4FA533C5-33E3-4611-AF9F-72811D8B26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6759" y="1257300"/>
            <a:ext cx="2114550" cy="211455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34" name="Picture 133">
            <a:extLst>
              <a:ext uri="{FF2B5EF4-FFF2-40B4-BE49-F238E27FC236}">
                <a16:creationId xmlns:a16="http://schemas.microsoft.com/office/drawing/2014/main" id="{8949AD42-25FD-4C3D-9EEE-B7FEC580998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t="28813"/>
          <a:stretch/>
        </p:blipFill>
        <p:spPr>
          <a:xfrm>
            <a:off x="5999559" y="0"/>
            <a:ext cx="1202540" cy="856055"/>
          </a:xfrm>
          <a:prstGeom prst="rect">
            <a:avLst/>
          </a:prstGeom>
        </p:spPr>
      </p:pic>
      <p:pic>
        <p:nvPicPr>
          <p:cNvPr id="136" name="Picture 135">
            <a:extLst>
              <a:ext uri="{FF2B5EF4-FFF2-40B4-BE49-F238E27FC236}">
                <a16:creationId xmlns:a16="http://schemas.microsoft.com/office/drawing/2014/main" id="{6AC7D913-60B7-4603-881B-831DA5D3A94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b="23320"/>
          <a:stretch/>
        </p:blipFill>
        <p:spPr>
          <a:xfrm>
            <a:off x="6454408" y="4572000"/>
            <a:ext cx="745301" cy="571500"/>
          </a:xfrm>
          <a:prstGeom prst="rect">
            <a:avLst/>
          </a:prstGeom>
        </p:spPr>
      </p:pic>
      <p:sp>
        <p:nvSpPr>
          <p:cNvPr id="138" name="Rectangle 137">
            <a:extLst>
              <a:ext uri="{FF2B5EF4-FFF2-40B4-BE49-F238E27FC236}">
                <a16:creationId xmlns:a16="http://schemas.microsoft.com/office/drawing/2014/main" id="{87F0FDC4-AD8C-47D9-9131-623C98ADB0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useBgFill="1">
        <p:nvSpPr>
          <p:cNvPr id="140" name="Rectangle 139">
            <a:extLst>
              <a:ext uri="{FF2B5EF4-FFF2-40B4-BE49-F238E27FC236}">
                <a16:creationId xmlns:a16="http://schemas.microsoft.com/office/drawing/2014/main" id="{E6A222EB-A81E-4238-B08D-AAB1828C8E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Rectangle 141">
            <a:extLst>
              <a:ext uri="{FF2B5EF4-FFF2-40B4-BE49-F238E27FC236}">
                <a16:creationId xmlns:a16="http://schemas.microsoft.com/office/drawing/2014/main" id="{E014676C-074B-475A-8346-9C901C86CB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Slide Number Placeholder 2">
            <a:extLst>
              <a:ext uri="{FF2B5EF4-FFF2-40B4-BE49-F238E27FC236}">
                <a16:creationId xmlns:a16="http://schemas.microsoft.com/office/drawing/2014/main" id="{782FDBA8-2A4F-1069-A151-6FDA3EE6B939}"/>
              </a:ext>
            </a:extLst>
          </p:cNvPr>
          <p:cNvSpPr>
            <a:spLocks noGrp="1"/>
          </p:cNvSpPr>
          <p:nvPr>
            <p:ph type="sldNum" idx="12"/>
          </p:nvPr>
        </p:nvSpPr>
        <p:spPr>
          <a:xfrm>
            <a:off x="7764405" y="221796"/>
            <a:ext cx="628649" cy="575766"/>
          </a:xfrm>
        </p:spPr>
        <p:txBody>
          <a:bodyPr vert="horz" lIns="91440" tIns="45720" rIns="91440" bIns="45720" rtlCol="0" anchor="b">
            <a:normAutofit/>
          </a:bodyPr>
          <a:lstStyle/>
          <a:p>
            <a:pPr lvl="0" indent="0">
              <a:lnSpc>
                <a:spcPct val="90000"/>
              </a:lnSpc>
              <a:spcBef>
                <a:spcPts val="0"/>
              </a:spcBef>
              <a:spcAft>
                <a:spcPts val="600"/>
              </a:spcAft>
              <a:buNone/>
            </a:pPr>
            <a:fld id="{00000000-1234-1234-1234-123412341234}" type="slidenum">
              <a:rPr lang="en-US" sz="2800" b="0" i="0" kern="1200">
                <a:solidFill>
                  <a:srgbClr val="FFFFFF"/>
                </a:solidFill>
                <a:latin typeface="+mn-lt"/>
                <a:ea typeface="+mn-ea"/>
                <a:cs typeface="+mn-cs"/>
              </a:rPr>
              <a:pPr lvl="0" indent="0">
                <a:lnSpc>
                  <a:spcPct val="90000"/>
                </a:lnSpc>
                <a:spcBef>
                  <a:spcPts val="0"/>
                </a:spcBef>
                <a:spcAft>
                  <a:spcPts val="600"/>
                </a:spcAft>
                <a:buNone/>
              </a:pPr>
              <a:t>24</a:t>
            </a:fld>
            <a:endParaRPr lang="en-US" sz="2800" b="0" i="0" kern="1200">
              <a:solidFill>
                <a:srgbClr val="FFFFFF"/>
              </a:solidFill>
              <a:latin typeface="+mn-lt"/>
              <a:ea typeface="+mn-ea"/>
              <a:cs typeface="+mn-cs"/>
            </a:endParaRPr>
          </a:p>
        </p:txBody>
      </p:sp>
      <p:cxnSp>
        <p:nvCxnSpPr>
          <p:cNvPr id="144" name="Straight Connector 143">
            <a:extLst>
              <a:ext uri="{FF2B5EF4-FFF2-40B4-BE49-F238E27FC236}">
                <a16:creationId xmlns:a16="http://schemas.microsoft.com/office/drawing/2014/main" id="{179C4C8E-197B-4679-AE96-B5147F971C9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267515" y="1448239"/>
            <a:ext cx="0" cy="2400300"/>
          </a:xfrm>
          <a:prstGeom prst="line">
            <a:avLst/>
          </a:prstGeom>
          <a:ln w="15875" cap="sq">
            <a:solidFill>
              <a:schemeClr val="tx2">
                <a:alpha val="70000"/>
              </a:schemeClr>
            </a:solidFill>
            <a:miter lim="800000"/>
          </a:ln>
        </p:spPr>
        <p:style>
          <a:lnRef idx="1">
            <a:schemeClr val="accent1"/>
          </a:lnRef>
          <a:fillRef idx="0">
            <a:schemeClr val="accent1"/>
          </a:fillRef>
          <a:effectRef idx="0">
            <a:schemeClr val="accent1"/>
          </a:effectRef>
          <a:fontRef idx="minor">
            <a:schemeClr val="tx1"/>
          </a:fontRef>
        </p:style>
      </p:cxnSp>
      <p:sp>
        <p:nvSpPr>
          <p:cNvPr id="123" name="Google Shape;123;p23"/>
          <p:cNvSpPr txBox="1">
            <a:spLocks noGrp="1"/>
          </p:cNvSpPr>
          <p:nvPr>
            <p:ph type="title"/>
          </p:nvPr>
        </p:nvSpPr>
        <p:spPr>
          <a:xfrm>
            <a:off x="3490721" y="950218"/>
            <a:ext cx="5106271" cy="3396343"/>
          </a:xfrm>
          <a:prstGeom prst="rect">
            <a:avLst/>
          </a:prstGeom>
        </p:spPr>
        <p:txBody>
          <a:bodyPr spcFirstLastPara="1" vert="horz" lIns="91440" tIns="45720" rIns="91440" bIns="45720" rtlCol="0" anchor="ctr" anchorCtr="0">
            <a:normAutofit/>
          </a:bodyPr>
          <a:lstStyle/>
          <a:p>
            <a:pPr marL="0" lvl="0" indent="0" algn="l" defTabSz="457200">
              <a:spcBef>
                <a:spcPct val="0"/>
              </a:spcBef>
              <a:spcAft>
                <a:spcPts val="0"/>
              </a:spcAft>
            </a:pPr>
            <a:r>
              <a:rPr lang="en-US" sz="7200" b="0" i="0" kern="1200" dirty="0">
                <a:solidFill>
                  <a:schemeClr val="tx2"/>
                </a:solidFill>
                <a:latin typeface="+mj-lt"/>
                <a:ea typeface="+mj-ea"/>
                <a:cs typeface="+mj-cs"/>
              </a:rPr>
              <a:t>How the Cyberinet works</a:t>
            </a:r>
          </a:p>
        </p:txBody>
      </p:sp>
      <p:pic>
        <p:nvPicPr>
          <p:cNvPr id="2" name="Picture 1" descr="A black video game controller">
            <a:extLst>
              <a:ext uri="{FF2B5EF4-FFF2-40B4-BE49-F238E27FC236}">
                <a16:creationId xmlns:a16="http://schemas.microsoft.com/office/drawing/2014/main" id="{6DC8B24B-9FE0-845A-1820-3895DD8D8678}"/>
              </a:ext>
            </a:extLst>
          </p:cNvPr>
          <p:cNvPicPr>
            <a:picLocks noChangeAspect="1"/>
          </p:cNvPicPr>
          <p:nvPr/>
        </p:nvPicPr>
        <p:blipFill rotWithShape="1">
          <a:blip r:embed="rId8"/>
          <a:srcRect l="13700" t="12596" r="25625" b="13031"/>
          <a:stretch/>
        </p:blipFill>
        <p:spPr>
          <a:xfrm rot="5400000">
            <a:off x="73348" y="1137233"/>
            <a:ext cx="3120820" cy="2869034"/>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p14:prism/>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Shape 127"/>
        <p:cNvGrpSpPr/>
        <p:nvPr/>
      </p:nvGrpSpPr>
      <p:grpSpPr>
        <a:xfrm>
          <a:off x="0" y="0"/>
          <a:ext cx="0" cy="0"/>
          <a:chOff x="0" y="0"/>
          <a:chExt cx="0" cy="0"/>
        </a:xfrm>
      </p:grpSpPr>
      <p:pic>
        <p:nvPicPr>
          <p:cNvPr id="135" name="Picture 134">
            <a:extLst>
              <a:ext uri="{FF2B5EF4-FFF2-40B4-BE49-F238E27FC236}">
                <a16:creationId xmlns:a16="http://schemas.microsoft.com/office/drawing/2014/main" id="{DF19BAF3-7E20-4B9D-B544-BABAEEA1FA7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613"/>
          <a:stretch/>
        </p:blipFill>
        <p:spPr>
          <a:xfrm>
            <a:off x="0" y="2002263"/>
            <a:ext cx="3027759" cy="3141237"/>
          </a:xfrm>
          <a:prstGeom prst="rect">
            <a:avLst/>
          </a:prstGeom>
        </p:spPr>
      </p:pic>
      <p:pic>
        <p:nvPicPr>
          <p:cNvPr id="137" name="Picture 136">
            <a:extLst>
              <a:ext uri="{FF2B5EF4-FFF2-40B4-BE49-F238E27FC236}">
                <a16:creationId xmlns:a16="http://schemas.microsoft.com/office/drawing/2014/main" id="{950648F4-ABCD-4DF0-8641-76CFB235472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l="35640"/>
          <a:stretch/>
        </p:blipFill>
        <p:spPr>
          <a:xfrm>
            <a:off x="0" y="2169260"/>
            <a:ext cx="1141809" cy="1774090"/>
          </a:xfrm>
          <a:prstGeom prst="rect">
            <a:avLst/>
          </a:prstGeom>
        </p:spPr>
      </p:pic>
      <p:sp>
        <p:nvSpPr>
          <p:cNvPr id="139" name="Oval 138">
            <a:extLst>
              <a:ext uri="{FF2B5EF4-FFF2-40B4-BE49-F238E27FC236}">
                <a16:creationId xmlns:a16="http://schemas.microsoft.com/office/drawing/2014/main" id="{989BE678-777B-482A-A616-FEDC47B162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6759" y="1257300"/>
            <a:ext cx="2114550" cy="211455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41" name="Picture 140">
            <a:extLst>
              <a:ext uri="{FF2B5EF4-FFF2-40B4-BE49-F238E27FC236}">
                <a16:creationId xmlns:a16="http://schemas.microsoft.com/office/drawing/2014/main" id="{CF1EB4BD-9C7E-4AA3-9681-C7EB0DA625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t="28813"/>
          <a:stretch/>
        </p:blipFill>
        <p:spPr>
          <a:xfrm>
            <a:off x="5999559" y="0"/>
            <a:ext cx="1202540" cy="856055"/>
          </a:xfrm>
          <a:prstGeom prst="rect">
            <a:avLst/>
          </a:prstGeom>
        </p:spPr>
      </p:pic>
      <p:pic>
        <p:nvPicPr>
          <p:cNvPr id="143" name="Picture 142">
            <a:extLst>
              <a:ext uri="{FF2B5EF4-FFF2-40B4-BE49-F238E27FC236}">
                <a16:creationId xmlns:a16="http://schemas.microsoft.com/office/drawing/2014/main" id="{94AAE3AA-3759-4D28-B0EF-575F25A514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b="23320"/>
          <a:stretch/>
        </p:blipFill>
        <p:spPr>
          <a:xfrm>
            <a:off x="6454408" y="4572000"/>
            <a:ext cx="745301" cy="571500"/>
          </a:xfrm>
          <a:prstGeom prst="rect">
            <a:avLst/>
          </a:prstGeom>
        </p:spPr>
      </p:pic>
      <p:sp>
        <p:nvSpPr>
          <p:cNvPr id="145" name="Rectangle 144">
            <a:extLst>
              <a:ext uri="{FF2B5EF4-FFF2-40B4-BE49-F238E27FC236}">
                <a16:creationId xmlns:a16="http://schemas.microsoft.com/office/drawing/2014/main" id="{D28BE0C3-2102-4820-B88B-A448B184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8" name="Google Shape;128;p24"/>
          <p:cNvSpPr txBox="1">
            <a:spLocks noGrp="1"/>
          </p:cNvSpPr>
          <p:nvPr>
            <p:ph type="title"/>
          </p:nvPr>
        </p:nvSpPr>
        <p:spPr>
          <a:xfrm>
            <a:off x="3961785" y="471949"/>
            <a:ext cx="3575604" cy="1231490"/>
          </a:xfrm>
          <a:prstGeom prst="rect">
            <a:avLst/>
          </a:prstGeom>
        </p:spPr>
        <p:txBody>
          <a:bodyPr spcFirstLastPara="1" vert="horz" lIns="91440" tIns="45720" rIns="91440" bIns="45720" rtlCol="0" anchor="t" anchorCtr="0">
            <a:normAutofit/>
          </a:bodyPr>
          <a:lstStyle/>
          <a:p>
            <a:pPr marL="0" lvl="0" indent="0" defTabSz="457200">
              <a:spcBef>
                <a:spcPct val="0"/>
              </a:spcBef>
              <a:spcAft>
                <a:spcPts val="0"/>
              </a:spcAft>
            </a:pPr>
            <a:r>
              <a:rPr lang="en-US" sz="3900"/>
              <a:t>Collects data</a:t>
            </a:r>
          </a:p>
        </p:txBody>
      </p:sp>
      <p:pic>
        <p:nvPicPr>
          <p:cNvPr id="131" name="Picture 130" descr="Electronics protoboard">
            <a:extLst>
              <a:ext uri="{FF2B5EF4-FFF2-40B4-BE49-F238E27FC236}">
                <a16:creationId xmlns:a16="http://schemas.microsoft.com/office/drawing/2014/main" id="{3840910A-7588-5CE7-0292-BF99BE8E97A0}"/>
              </a:ext>
            </a:extLst>
          </p:cNvPr>
          <p:cNvPicPr>
            <a:picLocks noChangeAspect="1"/>
          </p:cNvPicPr>
          <p:nvPr/>
        </p:nvPicPr>
        <p:blipFill rotWithShape="1">
          <a:blip r:embed="rId8"/>
          <a:srcRect l="10443" r="44448"/>
          <a:stretch/>
        </p:blipFill>
        <p:spPr>
          <a:xfrm>
            <a:off x="20" y="10"/>
            <a:ext cx="3475989" cy="5143490"/>
          </a:xfrm>
          <a:prstGeom prst="rect">
            <a:avLst/>
          </a:prstGeom>
        </p:spPr>
      </p:pic>
      <p:sp>
        <p:nvSpPr>
          <p:cNvPr id="3" name="Slide Number Placeholder 2">
            <a:extLst>
              <a:ext uri="{FF2B5EF4-FFF2-40B4-BE49-F238E27FC236}">
                <a16:creationId xmlns:a16="http://schemas.microsoft.com/office/drawing/2014/main" id="{A3E2F0CF-B19A-A4E5-6B87-4A92330E5A56}"/>
              </a:ext>
            </a:extLst>
          </p:cNvPr>
          <p:cNvSpPr>
            <a:spLocks noGrp="1"/>
          </p:cNvSpPr>
          <p:nvPr>
            <p:ph type="sldNum" idx="12"/>
          </p:nvPr>
        </p:nvSpPr>
        <p:spPr>
          <a:xfrm>
            <a:off x="7764405" y="221796"/>
            <a:ext cx="628649" cy="575766"/>
          </a:xfrm>
        </p:spPr>
        <p:txBody>
          <a:bodyPr vert="horz" lIns="91440" tIns="45720" rIns="91440" bIns="45720" rtlCol="0" anchor="b">
            <a:normAutofit/>
          </a:bodyPr>
          <a:lstStyle/>
          <a:p>
            <a:pPr lvl="0" indent="0" defTabSz="914400">
              <a:lnSpc>
                <a:spcPct val="90000"/>
              </a:lnSpc>
              <a:spcBef>
                <a:spcPts val="0"/>
              </a:spcBef>
              <a:spcAft>
                <a:spcPts val="600"/>
              </a:spcAft>
              <a:buNone/>
            </a:pPr>
            <a:fld id="{00000000-1234-1234-1234-123412341234}" type="slidenum">
              <a:rPr lang="en-US" sz="2800"/>
              <a:pPr lvl="0" indent="0" defTabSz="914400">
                <a:lnSpc>
                  <a:spcPct val="90000"/>
                </a:lnSpc>
                <a:spcBef>
                  <a:spcPts val="0"/>
                </a:spcBef>
                <a:spcAft>
                  <a:spcPts val="600"/>
                </a:spcAft>
                <a:buNone/>
              </a:pPr>
              <a:t>25</a:t>
            </a:fld>
            <a:endParaRPr lang="en-US" sz="2800"/>
          </a:p>
        </p:txBody>
      </p:sp>
      <p:sp>
        <p:nvSpPr>
          <p:cNvPr id="129" name="Google Shape;129;p24"/>
          <p:cNvSpPr txBox="1">
            <a:spLocks noGrp="1"/>
          </p:cNvSpPr>
          <p:nvPr>
            <p:ph type="body" idx="1"/>
          </p:nvPr>
        </p:nvSpPr>
        <p:spPr>
          <a:xfrm>
            <a:off x="3961785" y="1828800"/>
            <a:ext cx="3575604" cy="2857499"/>
          </a:xfrm>
          <a:prstGeom prst="rect">
            <a:avLst/>
          </a:prstGeom>
        </p:spPr>
        <p:txBody>
          <a:bodyPr spcFirstLastPara="1" vert="horz" lIns="91440" tIns="45720" rIns="91440" bIns="45720" rtlCol="0" anchorCtr="0">
            <a:normAutofit/>
          </a:bodyPr>
          <a:lstStyle/>
          <a:p>
            <a:pPr marL="0" lvl="0" indent="0" defTabSz="457200">
              <a:lnSpc>
                <a:spcPct val="90000"/>
              </a:lnSpc>
              <a:spcBef>
                <a:spcPts val="1000"/>
              </a:spcBef>
              <a:buSzPct val="80000"/>
              <a:buFont typeface="Wingdings 3" charset="2"/>
              <a:buChar char=""/>
            </a:pPr>
            <a:r>
              <a:rPr lang="en-US" sz="1200" dirty="0"/>
              <a:t>The </a:t>
            </a:r>
            <a:r>
              <a:rPr lang="en-US" sz="1200" dirty="0" err="1"/>
              <a:t>Cyberinet’s</a:t>
            </a:r>
            <a:r>
              <a:rPr lang="en-US" sz="1200" dirty="0"/>
              <a:t> .</a:t>
            </a:r>
            <a:r>
              <a:rPr lang="en-US" sz="1200" dirty="0" err="1"/>
              <a:t>ino</a:t>
            </a:r>
            <a:r>
              <a:rPr lang="en-US" sz="1200" dirty="0"/>
              <a:t> code and attached sensors manage the collection of the performance data.</a:t>
            </a:r>
          </a:p>
          <a:p>
            <a:pPr marL="457200" lvl="0" indent="-342900" defTabSz="457200">
              <a:lnSpc>
                <a:spcPct val="90000"/>
              </a:lnSpc>
              <a:spcBef>
                <a:spcPts val="1000"/>
              </a:spcBef>
              <a:buSzPct val="80000"/>
              <a:buFont typeface="Wingdings 3" charset="2"/>
              <a:buChar char=""/>
            </a:pPr>
            <a:r>
              <a:rPr lang="en-US" sz="1200" dirty="0"/>
              <a:t>SDP31: Measures differential air pressure between the inside and outside of the instrument. Small tubes connect to the sensor to facilitate this. Also measures temperature.</a:t>
            </a:r>
          </a:p>
          <a:p>
            <a:pPr marL="457200" lvl="0" indent="-342900" defTabSz="457200">
              <a:lnSpc>
                <a:spcPct val="90000"/>
              </a:lnSpc>
              <a:spcBef>
                <a:spcPts val="1000"/>
              </a:spcBef>
              <a:buSzPct val="80000"/>
              <a:buFont typeface="Wingdings 3" charset="2"/>
              <a:buChar char=""/>
            </a:pPr>
            <a:r>
              <a:rPr lang="en-US" sz="1200" dirty="0"/>
              <a:t>MPU6050: Measures performer movement in 6 axis. </a:t>
            </a:r>
          </a:p>
          <a:p>
            <a:pPr marL="457200" lvl="0" indent="-342900" defTabSz="457200">
              <a:lnSpc>
                <a:spcPct val="90000"/>
              </a:lnSpc>
              <a:spcBef>
                <a:spcPts val="1000"/>
              </a:spcBef>
              <a:buSzPct val="80000"/>
              <a:buFont typeface="Wingdings 3" charset="2"/>
              <a:buChar char=""/>
            </a:pPr>
            <a:r>
              <a:rPr lang="en-US" sz="1200" dirty="0"/>
              <a:t>Buttons: triggerable by the performer.</a:t>
            </a:r>
          </a:p>
          <a:p>
            <a:pPr marL="457200" lvl="0" indent="-342900" defTabSz="457200">
              <a:lnSpc>
                <a:spcPct val="90000"/>
              </a:lnSpc>
              <a:spcBef>
                <a:spcPts val="1000"/>
              </a:spcBef>
              <a:buSzPct val="80000"/>
              <a:buFont typeface="Wingdings 3" charset="2"/>
              <a:buChar char=""/>
            </a:pPr>
            <a:r>
              <a:rPr lang="en-US" sz="1200" dirty="0"/>
              <a:t>Other Expansion Add-Ons.</a:t>
            </a:r>
          </a:p>
          <a:p>
            <a:pPr marL="0" lvl="0" indent="0" defTabSz="457200">
              <a:lnSpc>
                <a:spcPct val="90000"/>
              </a:lnSpc>
              <a:spcBef>
                <a:spcPts val="1000"/>
              </a:spcBef>
              <a:buSzPct val="80000"/>
              <a:buFont typeface="Wingdings 3" charset="2"/>
              <a:buChar char=""/>
            </a:pPr>
            <a:endParaRPr lang="en-US" sz="1200" dirty="0"/>
          </a:p>
        </p:txBody>
      </p:sp>
    </p:spTree>
  </p:cSld>
  <p:clrMapOvr>
    <a:masterClrMapping/>
  </p:clrMapOvr>
  <mc:AlternateContent xmlns:mc="http://schemas.openxmlformats.org/markup-compatibility/2006" xmlns:p14="http://schemas.microsoft.com/office/powerpoint/2010/main">
    <mc:Choice Requires="p14">
      <p:transition spd="slow" p14:dur="2000">
        <p14:prism dir="u"/>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F59954B-101F-9834-D2F5-BBD252C15775}"/>
              </a:ext>
            </a:extLst>
          </p:cNvPr>
          <p:cNvSpPr>
            <a:spLocks noGrp="1"/>
          </p:cNvSpPr>
          <p:nvPr>
            <p:ph type="body" idx="1"/>
          </p:nvPr>
        </p:nvSpPr>
        <p:spPr>
          <a:xfrm>
            <a:off x="169086" y="4477791"/>
            <a:ext cx="5998800" cy="605100"/>
          </a:xfrm>
        </p:spPr>
        <p:txBody>
          <a:bodyPr>
            <a:normAutofit fontScale="77500" lnSpcReduction="20000"/>
          </a:bodyPr>
          <a:lstStyle/>
          <a:p>
            <a:endParaRPr lang="en-US" dirty="0"/>
          </a:p>
          <a:p>
            <a:r>
              <a:rPr lang="en-US" dirty="0"/>
              <a:t>Data Collection Code</a:t>
            </a:r>
          </a:p>
        </p:txBody>
      </p:sp>
      <p:sp>
        <p:nvSpPr>
          <p:cNvPr id="3" name="Slide Number Placeholder 2">
            <a:extLst>
              <a:ext uri="{FF2B5EF4-FFF2-40B4-BE49-F238E27FC236}">
                <a16:creationId xmlns:a16="http://schemas.microsoft.com/office/drawing/2014/main" id="{F2DDF065-A048-D11C-9712-DCE7B5F95448}"/>
              </a:ext>
            </a:extLst>
          </p:cNvPr>
          <p:cNvSpPr>
            <a:spLocks noGrp="1"/>
          </p:cNvSpPr>
          <p:nvPr>
            <p:ph type="sldNum" idx="12"/>
          </p:nvPr>
        </p:nvSpPr>
        <p:spPr>
          <a:xfrm>
            <a:off x="7636362" y="445185"/>
            <a:ext cx="734432" cy="393600"/>
          </a:xfrm>
        </p:spPr>
        <p:txBody>
          <a:bodyPr>
            <a:noAutofit/>
          </a:bodyPr>
          <a:lstStyle/>
          <a:p>
            <a:pPr marL="0" lvl="0" indent="0" algn="r" rtl="0">
              <a:spcBef>
                <a:spcPts val="0"/>
              </a:spcBef>
              <a:spcAft>
                <a:spcPts val="0"/>
              </a:spcAft>
              <a:buNone/>
            </a:pPr>
            <a:fld id="{00000000-1234-1234-1234-123412341234}" type="slidenum">
              <a:rPr lang="en" sz="2800" smtClean="0"/>
              <a:t>26</a:t>
            </a:fld>
            <a:endParaRPr lang="en" sz="2800" dirty="0"/>
          </a:p>
        </p:txBody>
      </p:sp>
      <p:pic>
        <p:nvPicPr>
          <p:cNvPr id="5" name="Picture 4" descr="Code running on the Cyberinet">
            <a:extLst>
              <a:ext uri="{FF2B5EF4-FFF2-40B4-BE49-F238E27FC236}">
                <a16:creationId xmlns:a16="http://schemas.microsoft.com/office/drawing/2014/main" id="{E785EEDA-442F-C68B-BA00-F6F6EC4F27E0}"/>
              </a:ext>
            </a:extLst>
          </p:cNvPr>
          <p:cNvPicPr>
            <a:picLocks noChangeAspect="1"/>
          </p:cNvPicPr>
          <p:nvPr/>
        </p:nvPicPr>
        <p:blipFill>
          <a:blip r:embed="rId3"/>
          <a:stretch>
            <a:fillRect/>
          </a:stretch>
        </p:blipFill>
        <p:spPr>
          <a:xfrm>
            <a:off x="356632" y="48619"/>
            <a:ext cx="3425115" cy="4456145"/>
          </a:xfrm>
          <a:prstGeom prst="rect">
            <a:avLst/>
          </a:prstGeom>
        </p:spPr>
      </p:pic>
      <p:pic>
        <p:nvPicPr>
          <p:cNvPr id="7" name="Picture 6" descr="Table">
            <a:extLst>
              <a:ext uri="{FF2B5EF4-FFF2-40B4-BE49-F238E27FC236}">
                <a16:creationId xmlns:a16="http://schemas.microsoft.com/office/drawing/2014/main" id="{DED49A38-9ECE-48CB-672F-0C40004B09A0}"/>
              </a:ext>
            </a:extLst>
          </p:cNvPr>
          <p:cNvPicPr>
            <a:picLocks noChangeAspect="1"/>
          </p:cNvPicPr>
          <p:nvPr/>
        </p:nvPicPr>
        <p:blipFill>
          <a:blip r:embed="rId4"/>
          <a:stretch>
            <a:fillRect/>
          </a:stretch>
        </p:blipFill>
        <p:spPr>
          <a:xfrm>
            <a:off x="3902703" y="940290"/>
            <a:ext cx="5072211" cy="3895385"/>
          </a:xfrm>
          <a:prstGeom prst="rect">
            <a:avLst/>
          </a:prstGeom>
        </p:spPr>
      </p:pic>
    </p:spTree>
    <p:extLst>
      <p:ext uri="{BB962C8B-B14F-4D97-AF65-F5344CB8AC3E}">
        <p14:creationId xmlns:p14="http://schemas.microsoft.com/office/powerpoint/2010/main" val="984841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33"/>
        <p:cNvGrpSpPr/>
        <p:nvPr/>
      </p:nvGrpSpPr>
      <p:grpSpPr>
        <a:xfrm>
          <a:off x="0" y="0"/>
          <a:ext cx="0" cy="0"/>
          <a:chOff x="0" y="0"/>
          <a:chExt cx="0" cy="0"/>
        </a:xfrm>
      </p:grpSpPr>
      <p:sp>
        <p:nvSpPr>
          <p:cNvPr id="134" name="Google Shape;134;p25"/>
          <p:cNvSpPr txBox="1">
            <a:spLocks noGrp="1"/>
          </p:cNvSpPr>
          <p:nvPr>
            <p:ph type="title"/>
          </p:nvPr>
        </p:nvSpPr>
        <p:spPr>
          <a:prstGeom prst="rect">
            <a:avLst/>
          </a:prstGeom>
        </p:spPr>
        <p:txBody>
          <a:bodyPr spcFirstLastPara="1" vert="horz" lIns="91440" tIns="45720" rIns="91440" bIns="45720" rtlCol="0" anchor="t" anchorCtr="0">
            <a:normAutofit/>
          </a:bodyPr>
          <a:lstStyle/>
          <a:p>
            <a:pPr marL="0" lvl="0" indent="0" defTabSz="457200">
              <a:spcBef>
                <a:spcPct val="0"/>
              </a:spcBef>
              <a:spcAft>
                <a:spcPts val="0"/>
              </a:spcAft>
            </a:pPr>
            <a:r>
              <a:rPr lang="en-US" sz="4200" dirty="0">
                <a:solidFill>
                  <a:schemeClr val="tx1"/>
                </a:solidFill>
              </a:rPr>
              <a:t>Transmits wirelessly</a:t>
            </a:r>
          </a:p>
        </p:txBody>
      </p:sp>
      <p:graphicFrame>
        <p:nvGraphicFramePr>
          <p:cNvPr id="136" name="Content Placeholder 1">
            <a:extLst>
              <a:ext uri="{FF2B5EF4-FFF2-40B4-BE49-F238E27FC236}">
                <a16:creationId xmlns:a16="http://schemas.microsoft.com/office/drawing/2014/main" id="{B84A6CB6-CD0B-574D-B803-59A9746C399E}"/>
              </a:ext>
            </a:extLst>
          </p:cNvPr>
          <p:cNvGraphicFramePr>
            <a:graphicFrameLocks noGrp="1"/>
          </p:cNvGraphicFramePr>
          <p:nvPr>
            <p:ph idx="1"/>
            <p:extLst>
              <p:ext uri="{D42A27DB-BD31-4B8C-83A1-F6EECF244321}">
                <p14:modId xmlns:p14="http://schemas.microsoft.com/office/powerpoint/2010/main" val="1327413565"/>
              </p:ext>
            </p:extLst>
          </p:nvPr>
        </p:nvGraphicFramePr>
        <p:xfrm>
          <a:off x="827088" y="1539875"/>
          <a:ext cx="6710362" cy="31464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Slide Number Placeholder 2">
            <a:extLst>
              <a:ext uri="{FF2B5EF4-FFF2-40B4-BE49-F238E27FC236}">
                <a16:creationId xmlns:a16="http://schemas.microsoft.com/office/drawing/2014/main" id="{36E54090-3013-3AAF-5D74-CD5D71305DDE}"/>
              </a:ext>
            </a:extLst>
          </p:cNvPr>
          <p:cNvSpPr>
            <a:spLocks noGrp="1"/>
          </p:cNvSpPr>
          <p:nvPr>
            <p:ph type="sldNum" sz="quarter" idx="12"/>
          </p:nvPr>
        </p:nvSpPr>
        <p:spPr/>
        <p:txBody>
          <a:bodyPr vert="horz" lIns="91440" tIns="45720" rIns="91440" bIns="45720" rtlCol="0" anchor="b">
            <a:normAutofit/>
          </a:bodyPr>
          <a:lstStyle/>
          <a:p>
            <a:pPr lvl="0" indent="0" defTabSz="914400">
              <a:lnSpc>
                <a:spcPct val="90000"/>
              </a:lnSpc>
              <a:spcBef>
                <a:spcPts val="0"/>
              </a:spcBef>
              <a:spcAft>
                <a:spcPts val="600"/>
              </a:spcAft>
              <a:buNone/>
            </a:pPr>
            <a:fld id="{00000000-1234-1234-1234-123412341234}" type="slidenum">
              <a:rPr lang="en-US" sz="2800">
                <a:solidFill>
                  <a:srgbClr val="FFFFFF"/>
                </a:solidFill>
              </a:rPr>
              <a:pPr lvl="0" indent="0" defTabSz="914400">
                <a:lnSpc>
                  <a:spcPct val="90000"/>
                </a:lnSpc>
                <a:spcBef>
                  <a:spcPts val="0"/>
                </a:spcBef>
                <a:spcAft>
                  <a:spcPts val="600"/>
                </a:spcAft>
                <a:buNone/>
              </a:pPr>
              <a:t>27</a:t>
            </a:fld>
            <a:endParaRPr lang="en-US" sz="2800">
              <a:solidFill>
                <a:srgbClr val="FFFFFF"/>
              </a:solidFill>
            </a:endParaRP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p14:prism dir="u"/>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4CD14DB-BB81-479F-A1FC-1C75640E9F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12" name="Rectangle 11">
            <a:extLst>
              <a:ext uri="{FF2B5EF4-FFF2-40B4-BE49-F238E27FC236}">
                <a16:creationId xmlns:a16="http://schemas.microsoft.com/office/drawing/2014/main" id="{C943A91B-7CA7-4592-A975-73B1BF8C4C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5" name="Slide Number Placeholder 4">
            <a:extLst>
              <a:ext uri="{FF2B5EF4-FFF2-40B4-BE49-F238E27FC236}">
                <a16:creationId xmlns:a16="http://schemas.microsoft.com/office/drawing/2014/main" id="{66CA3154-2445-74C4-9A06-24986F13C803}"/>
              </a:ext>
            </a:extLst>
          </p:cNvPr>
          <p:cNvSpPr>
            <a:spLocks noGrp="1"/>
          </p:cNvSpPr>
          <p:nvPr>
            <p:ph type="sldNum" sz="quarter" idx="12"/>
          </p:nvPr>
        </p:nvSpPr>
        <p:spPr>
          <a:xfrm>
            <a:off x="7764405" y="221796"/>
            <a:ext cx="628649" cy="575766"/>
          </a:xfrm>
        </p:spPr>
        <p:txBody>
          <a:bodyPr>
            <a:normAutofit/>
          </a:bodyPr>
          <a:lstStyle/>
          <a:p>
            <a:pPr marL="0" lvl="0" indent="0" rtl="0">
              <a:spcBef>
                <a:spcPts val="0"/>
              </a:spcBef>
              <a:spcAft>
                <a:spcPts val="600"/>
              </a:spcAft>
              <a:buNone/>
            </a:pPr>
            <a:fld id="{00000000-1234-1234-1234-123412341234}" type="slidenum">
              <a:rPr lang="en" sz="2800">
                <a:solidFill>
                  <a:srgbClr val="FFFFFF"/>
                </a:solidFill>
              </a:rPr>
              <a:pPr marL="0" lvl="0" indent="0" rtl="0">
                <a:spcBef>
                  <a:spcPts val="0"/>
                </a:spcBef>
                <a:spcAft>
                  <a:spcPts val="600"/>
                </a:spcAft>
                <a:buNone/>
              </a:pPr>
              <a:t>28</a:t>
            </a:fld>
            <a:endParaRPr lang="en" sz="2800" dirty="0">
              <a:solidFill>
                <a:srgbClr val="FFFFFF"/>
              </a:solidFill>
            </a:endParaRPr>
          </a:p>
        </p:txBody>
      </p:sp>
      <p:sp>
        <p:nvSpPr>
          <p:cNvPr id="14" name="Freeform 7">
            <a:extLst>
              <a:ext uri="{FF2B5EF4-FFF2-40B4-BE49-F238E27FC236}">
                <a16:creationId xmlns:a16="http://schemas.microsoft.com/office/drawing/2014/main" id="{EC471314-E46A-414B-8D91-74880E84F1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39954" y="1095172"/>
            <a:ext cx="2604045" cy="619449"/>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entury Gothic" panose="020B0502020202020204"/>
              <a:ea typeface="+mn-ea"/>
              <a:cs typeface="+mn-cs"/>
            </a:endParaRPr>
          </a:p>
        </p:txBody>
      </p:sp>
      <p:sp useBgFill="1">
        <p:nvSpPr>
          <p:cNvPr id="16" name="Freeform: Shape 15">
            <a:extLst>
              <a:ext uri="{FF2B5EF4-FFF2-40B4-BE49-F238E27FC236}">
                <a16:creationId xmlns:a16="http://schemas.microsoft.com/office/drawing/2014/main" id="{6A681326-1C9D-44A3-A627-3871BDAE41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321550"/>
            <a:ext cx="9144313" cy="3821950"/>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ln>
            <a:noFill/>
          </a:ln>
        </p:spPr>
      </p:sp>
      <p:sp>
        <p:nvSpPr>
          <p:cNvPr id="2" name="Title 1">
            <a:extLst>
              <a:ext uri="{FF2B5EF4-FFF2-40B4-BE49-F238E27FC236}">
                <a16:creationId xmlns:a16="http://schemas.microsoft.com/office/drawing/2014/main" id="{6BC83B8F-4D10-31E2-14EF-338FAAC499AD}"/>
              </a:ext>
            </a:extLst>
          </p:cNvPr>
          <p:cNvSpPr>
            <a:spLocks noGrp="1"/>
          </p:cNvSpPr>
          <p:nvPr>
            <p:ph type="title"/>
          </p:nvPr>
        </p:nvSpPr>
        <p:spPr>
          <a:xfrm>
            <a:off x="827484" y="339538"/>
            <a:ext cx="6710641" cy="1050398"/>
          </a:xfrm>
        </p:spPr>
        <p:txBody>
          <a:bodyPr anchor="ctr">
            <a:normAutofit/>
          </a:bodyPr>
          <a:lstStyle/>
          <a:p>
            <a:r>
              <a:rPr lang="en-US" dirty="0">
                <a:solidFill>
                  <a:srgbClr val="FFFFFF"/>
                </a:solidFill>
              </a:rPr>
              <a:t>Performer Opinions</a:t>
            </a:r>
          </a:p>
        </p:txBody>
      </p:sp>
      <p:sp>
        <p:nvSpPr>
          <p:cNvPr id="4" name="Footer Placeholder 3">
            <a:extLst>
              <a:ext uri="{FF2B5EF4-FFF2-40B4-BE49-F238E27FC236}">
                <a16:creationId xmlns:a16="http://schemas.microsoft.com/office/drawing/2014/main" id="{C17CBB7E-AA79-81AE-3E92-1F27BBED8D5F}"/>
              </a:ext>
            </a:extLst>
          </p:cNvPr>
          <p:cNvSpPr>
            <a:spLocks noGrp="1"/>
          </p:cNvSpPr>
          <p:nvPr>
            <p:ph type="ftr" sz="quarter" idx="11"/>
          </p:nvPr>
        </p:nvSpPr>
        <p:spPr>
          <a:xfrm>
            <a:off x="477686" y="4766310"/>
            <a:ext cx="2894846" cy="228600"/>
          </a:xfrm>
        </p:spPr>
        <p:txBody>
          <a:bodyPr>
            <a:normAutofit/>
          </a:bodyPr>
          <a:lstStyle/>
          <a:p>
            <a:r>
              <a:rPr lang="en-US" dirty="0">
                <a:solidFill>
                  <a:schemeClr val="tx1">
                    <a:alpha val="60000"/>
                  </a:schemeClr>
                </a:solidFill>
              </a:rPr>
              <a:t>Thanks Adam!</a:t>
            </a:r>
          </a:p>
        </p:txBody>
      </p:sp>
      <p:sp>
        <p:nvSpPr>
          <p:cNvPr id="3" name="Content Placeholder 2">
            <a:extLst>
              <a:ext uri="{FF2B5EF4-FFF2-40B4-BE49-F238E27FC236}">
                <a16:creationId xmlns:a16="http://schemas.microsoft.com/office/drawing/2014/main" id="{D5C90483-6FD3-BCE7-E86E-D6AF5FEA09F6}"/>
              </a:ext>
            </a:extLst>
          </p:cNvPr>
          <p:cNvSpPr>
            <a:spLocks noGrp="1"/>
          </p:cNvSpPr>
          <p:nvPr>
            <p:ph idx="1"/>
          </p:nvPr>
        </p:nvSpPr>
        <p:spPr>
          <a:xfrm>
            <a:off x="827484" y="2072640"/>
            <a:ext cx="6709905" cy="2613659"/>
          </a:xfrm>
        </p:spPr>
        <p:txBody>
          <a:bodyPr>
            <a:normAutofit/>
          </a:bodyPr>
          <a:lstStyle/>
          <a:p>
            <a:r>
              <a:rPr lang="en-US" dirty="0"/>
              <a:t>We will take a few moments to ask Adam about his thoughts with using the device.</a:t>
            </a:r>
          </a:p>
          <a:p>
            <a:r>
              <a:rPr lang="en-US" dirty="0"/>
              <a:t>What are your honest opinions on the usability, flexibility, and anything else you would like to mention?</a:t>
            </a:r>
          </a:p>
        </p:txBody>
      </p:sp>
    </p:spTree>
    <p:extLst>
      <p:ext uri="{BB962C8B-B14F-4D97-AF65-F5344CB8AC3E}">
        <p14:creationId xmlns:p14="http://schemas.microsoft.com/office/powerpoint/2010/main" val="17369018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p14:prism dir="u"/>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7000"/>
                <a:hueMod val="88000"/>
                <a:satMod val="130000"/>
                <a:lumMod val="124000"/>
              </a:schemeClr>
            </a:gs>
            <a:gs pos="100000">
              <a:schemeClr val="bg2">
                <a:tint val="96000"/>
                <a:shade val="88000"/>
                <a:hueMod val="108000"/>
                <a:satMod val="164000"/>
                <a:lumMod val="76000"/>
              </a:schemeClr>
            </a:gs>
          </a:gsLst>
          <a:path path="circle">
            <a:fillToRect l="45000" t="65000" r="125000" b="100000"/>
          </a:path>
        </a:gra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1B28F63-CF00-448F-B141-FE33C33B18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002263"/>
            <a:ext cx="3027759" cy="3141237"/>
          </a:xfrm>
          <a:prstGeom prst="rect">
            <a:avLst/>
          </a:prstGeom>
        </p:spPr>
      </p:pic>
      <p:pic>
        <p:nvPicPr>
          <p:cNvPr id="9" name="Picture 8">
            <a:extLst>
              <a:ext uri="{FF2B5EF4-FFF2-40B4-BE49-F238E27FC236}">
                <a16:creationId xmlns:a16="http://schemas.microsoft.com/office/drawing/2014/main" id="{2AE609E2-8522-44E4-9077-980E5BCF3E1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169260"/>
            <a:ext cx="1141809" cy="1774090"/>
          </a:xfrm>
          <a:prstGeom prst="rect">
            <a:avLst/>
          </a:prstGeom>
        </p:spPr>
      </p:pic>
      <p:sp>
        <p:nvSpPr>
          <p:cNvPr id="11" name="Oval 10">
            <a:extLst>
              <a:ext uri="{FF2B5EF4-FFF2-40B4-BE49-F238E27FC236}">
                <a16:creationId xmlns:a16="http://schemas.microsoft.com/office/drawing/2014/main" id="{4FA533C5-33E3-4611-AF9F-72811D8B26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6759" y="1257300"/>
            <a:ext cx="2114550" cy="211455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3" name="Picture 12">
            <a:extLst>
              <a:ext uri="{FF2B5EF4-FFF2-40B4-BE49-F238E27FC236}">
                <a16:creationId xmlns:a16="http://schemas.microsoft.com/office/drawing/2014/main" id="{8949AD42-25FD-4C3D-9EEE-B7FEC580998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5999559" y="0"/>
            <a:ext cx="1202540" cy="856055"/>
          </a:xfrm>
          <a:prstGeom prst="rect">
            <a:avLst/>
          </a:prstGeom>
        </p:spPr>
      </p:pic>
      <p:pic>
        <p:nvPicPr>
          <p:cNvPr id="15" name="Picture 14">
            <a:extLst>
              <a:ext uri="{FF2B5EF4-FFF2-40B4-BE49-F238E27FC236}">
                <a16:creationId xmlns:a16="http://schemas.microsoft.com/office/drawing/2014/main" id="{6AC7D913-60B7-4603-881B-831DA5D3A94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6454408" y="4572000"/>
            <a:ext cx="745301" cy="571500"/>
          </a:xfrm>
          <a:prstGeom prst="rect">
            <a:avLst/>
          </a:prstGeom>
        </p:spPr>
      </p:pic>
      <p:sp>
        <p:nvSpPr>
          <p:cNvPr id="17" name="Rectangle 16">
            <a:extLst>
              <a:ext uri="{FF2B5EF4-FFF2-40B4-BE49-F238E27FC236}">
                <a16:creationId xmlns:a16="http://schemas.microsoft.com/office/drawing/2014/main" id="{87F0FDC4-AD8C-47D9-9131-623C98ADB0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useBgFill="1">
        <p:nvSpPr>
          <p:cNvPr id="19" name="Rectangle 18">
            <a:extLst>
              <a:ext uri="{FF2B5EF4-FFF2-40B4-BE49-F238E27FC236}">
                <a16:creationId xmlns:a16="http://schemas.microsoft.com/office/drawing/2014/main" id="{59EC6FFF-3949-4638-A265-B1515909B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D06EEEC-460A-700F-E90D-4188AF0DD227}"/>
              </a:ext>
            </a:extLst>
          </p:cNvPr>
          <p:cNvSpPr>
            <a:spLocks noGrp="1"/>
          </p:cNvSpPr>
          <p:nvPr>
            <p:ph type="title"/>
          </p:nvPr>
        </p:nvSpPr>
        <p:spPr>
          <a:xfrm>
            <a:off x="741520" y="797562"/>
            <a:ext cx="4525805" cy="3608797"/>
          </a:xfrm>
        </p:spPr>
        <p:txBody>
          <a:bodyPr vert="horz" lIns="91440" tIns="45720" rIns="91440" bIns="45720" rtlCol="0" anchor="ctr">
            <a:normAutofit/>
          </a:bodyPr>
          <a:lstStyle/>
          <a:p>
            <a:pPr algn="r" defTabSz="457200">
              <a:lnSpc>
                <a:spcPct val="90000"/>
              </a:lnSpc>
              <a:spcBef>
                <a:spcPct val="0"/>
              </a:spcBef>
            </a:pPr>
            <a:r>
              <a:rPr lang="en-US" sz="4800" dirty="0"/>
              <a:t>Raindrops on a Tin Roof: Exploring the Cyberinet</a:t>
            </a:r>
            <a:endParaRPr lang="en-US" sz="4800" b="0" i="0" kern="1200" dirty="0">
              <a:solidFill>
                <a:schemeClr val="tx2"/>
              </a:solidFill>
              <a:latin typeface="+mj-lt"/>
              <a:ea typeface="+mj-ea"/>
              <a:cs typeface="+mj-cs"/>
            </a:endParaRPr>
          </a:p>
        </p:txBody>
      </p:sp>
      <p:sp>
        <p:nvSpPr>
          <p:cNvPr id="21" name="Rectangle 20">
            <a:extLst>
              <a:ext uri="{FF2B5EF4-FFF2-40B4-BE49-F238E27FC236}">
                <a16:creationId xmlns:a16="http://schemas.microsoft.com/office/drawing/2014/main" id="{8C05BC5F-3118-49D0-B18C-5D9CC922C2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70549" y="0"/>
            <a:ext cx="2411730" cy="51435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9A4B1E59-3C8A-453C-B841-6AB3B0CF70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65008" y="0"/>
            <a:ext cx="1078992" cy="5143500"/>
          </a:xfrm>
          <a:prstGeom prst="rect">
            <a:avLst/>
          </a:prstGeom>
          <a:solidFill>
            <a:schemeClr val="bg2">
              <a:lumMod val="50000"/>
            </a:schemeClr>
          </a:solidFill>
          <a:ln>
            <a:noFill/>
          </a:ln>
        </p:spPr>
        <p:style>
          <a:lnRef idx="2">
            <a:schemeClr val="accent1">
              <a:shade val="50000"/>
            </a:schemeClr>
          </a:lnRef>
          <a:fillRef idx="1003">
            <a:schemeClr val="lt1"/>
          </a:fillRef>
          <a:effectRef idx="0">
            <a:schemeClr val="accent1"/>
          </a:effectRef>
          <a:fontRef idx="minor">
            <a:schemeClr val="lt1"/>
          </a:fontRef>
        </p:style>
        <p:txBody>
          <a:bodyPr rtlCol="0" anchor="ctr"/>
          <a:lstStyle/>
          <a:p>
            <a:pPr algn="ctr"/>
            <a:endParaRPr lang="en-US">
              <a:solidFill>
                <a:schemeClr val="accent2"/>
              </a:solidFill>
            </a:endParaRPr>
          </a:p>
        </p:txBody>
      </p:sp>
      <p:sp>
        <p:nvSpPr>
          <p:cNvPr id="3" name="Google Shape;60;p13">
            <a:extLst>
              <a:ext uri="{FF2B5EF4-FFF2-40B4-BE49-F238E27FC236}">
                <a16:creationId xmlns:a16="http://schemas.microsoft.com/office/drawing/2014/main" id="{ABEC6030-DA48-646E-3DD8-592CC3BB1DD5}"/>
              </a:ext>
            </a:extLst>
          </p:cNvPr>
          <p:cNvSpPr txBox="1">
            <a:spLocks/>
          </p:cNvSpPr>
          <p:nvPr/>
        </p:nvSpPr>
        <p:spPr>
          <a:xfrm>
            <a:off x="5914411" y="797562"/>
            <a:ext cx="1943714" cy="3608797"/>
          </a:xfrm>
          <a:prstGeom prst="rect">
            <a:avLst/>
          </a:prstGeom>
        </p:spPr>
        <p:txBody>
          <a:bodyPr spcFirstLastPara="1" lIns="91425" tIns="91425" rIns="91425" bIns="91425" anchor="ctr" anchorCtr="0">
            <a:normAutofit/>
          </a:bodyPr>
          <a:lstStyle>
            <a:lvl1pPr marL="257175" indent="-257175" algn="l" defTabSz="342900" rtl="0" eaLnBrk="1" latinLnBrk="0" hangingPunct="1">
              <a:spcBef>
                <a:spcPts val="750"/>
              </a:spcBef>
              <a:spcAft>
                <a:spcPts val="0"/>
              </a:spcAft>
              <a:buClr>
                <a:schemeClr val="bg2">
                  <a:lumMod val="40000"/>
                  <a:lumOff val="60000"/>
                </a:schemeClr>
              </a:buClr>
              <a:buSzPct val="80000"/>
              <a:buFont typeface="Wingdings 3" charset="2"/>
              <a:buChar char=""/>
              <a:defRPr sz="1500" b="0" i="0" kern="1200">
                <a:solidFill>
                  <a:schemeClr val="tx1"/>
                </a:solidFill>
                <a:latin typeface="+mj-lt"/>
                <a:ea typeface="+mj-ea"/>
                <a:cs typeface="+mj-cs"/>
              </a:defRPr>
            </a:lvl1pPr>
            <a:lvl2pPr marL="557213" indent="-214313" algn="l" defTabSz="342900" rtl="0" eaLnBrk="1" latinLnBrk="0" hangingPunct="1">
              <a:spcBef>
                <a:spcPts val="750"/>
              </a:spcBef>
              <a:spcAft>
                <a:spcPts val="0"/>
              </a:spcAft>
              <a:buClr>
                <a:schemeClr val="bg2">
                  <a:lumMod val="40000"/>
                  <a:lumOff val="60000"/>
                </a:schemeClr>
              </a:buClr>
              <a:buSzPct val="80000"/>
              <a:buFont typeface="Wingdings 3" charset="2"/>
              <a:buChar char=""/>
              <a:defRPr sz="1350" b="0" i="0" kern="1200">
                <a:solidFill>
                  <a:schemeClr val="tx1"/>
                </a:solidFill>
                <a:latin typeface="+mj-lt"/>
                <a:ea typeface="+mj-ea"/>
                <a:cs typeface="+mj-cs"/>
              </a:defRPr>
            </a:lvl2pPr>
            <a:lvl3pPr marL="8572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200" b="0" i="0" kern="1200">
                <a:solidFill>
                  <a:schemeClr val="tx1"/>
                </a:solidFill>
                <a:latin typeface="+mj-lt"/>
                <a:ea typeface="+mj-ea"/>
                <a:cs typeface="+mj-cs"/>
              </a:defRPr>
            </a:lvl3pPr>
            <a:lvl4pPr marL="12001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050" b="0" i="0" kern="1200">
                <a:solidFill>
                  <a:schemeClr val="tx1"/>
                </a:solidFill>
                <a:latin typeface="+mj-lt"/>
                <a:ea typeface="+mj-ea"/>
                <a:cs typeface="+mj-cs"/>
              </a:defRPr>
            </a:lvl4pPr>
            <a:lvl5pPr marL="15430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050" b="0" i="0" kern="1200">
                <a:solidFill>
                  <a:schemeClr val="tx1"/>
                </a:solidFill>
                <a:latin typeface="+mj-lt"/>
                <a:ea typeface="+mj-ea"/>
                <a:cs typeface="+mj-cs"/>
              </a:defRPr>
            </a:lvl5pPr>
            <a:lvl6pPr marL="187950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050" b="0" i="0" kern="1200">
                <a:solidFill>
                  <a:schemeClr val="tx1"/>
                </a:solidFill>
                <a:latin typeface="+mj-lt"/>
                <a:ea typeface="+mj-ea"/>
                <a:cs typeface="+mj-cs"/>
              </a:defRPr>
            </a:lvl6pPr>
            <a:lvl7pPr marL="22288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050" b="0" i="0" kern="1200">
                <a:solidFill>
                  <a:schemeClr val="tx1"/>
                </a:solidFill>
                <a:latin typeface="+mj-lt"/>
                <a:ea typeface="+mj-ea"/>
                <a:cs typeface="+mj-cs"/>
              </a:defRPr>
            </a:lvl7pPr>
            <a:lvl8pPr marL="25717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050" b="0" i="0" kern="1200">
                <a:solidFill>
                  <a:schemeClr val="tx1"/>
                </a:solidFill>
                <a:latin typeface="+mj-lt"/>
                <a:ea typeface="+mj-ea"/>
                <a:cs typeface="+mj-cs"/>
              </a:defRPr>
            </a:lvl8pPr>
            <a:lvl9pPr marL="2914650" indent="-171450" algn="l" defTabSz="342900" rtl="0" eaLnBrk="1" latinLnBrk="0" hangingPunct="1">
              <a:spcBef>
                <a:spcPts val="750"/>
              </a:spcBef>
              <a:spcAft>
                <a:spcPts val="0"/>
              </a:spcAft>
              <a:buClr>
                <a:schemeClr val="bg2">
                  <a:lumMod val="40000"/>
                  <a:lumOff val="60000"/>
                </a:schemeClr>
              </a:buClr>
              <a:buSzPct val="80000"/>
              <a:buFont typeface="Wingdings 3" charset="2"/>
              <a:buChar char=""/>
              <a:defRPr sz="1050" b="0" i="0" kern="1200">
                <a:solidFill>
                  <a:schemeClr val="tx1"/>
                </a:solidFill>
                <a:latin typeface="+mj-lt"/>
                <a:ea typeface="+mj-ea"/>
                <a:cs typeface="+mj-cs"/>
              </a:defRPr>
            </a:lvl9pPr>
          </a:lstStyle>
          <a:p>
            <a:pPr marL="0" indent="0">
              <a:spcBef>
                <a:spcPts val="0"/>
              </a:spcBef>
              <a:spcAft>
                <a:spcPts val="600"/>
              </a:spcAft>
              <a:buFont typeface="Wingdings 3" charset="2"/>
              <a:buNone/>
            </a:pPr>
            <a:r>
              <a:rPr lang="en"/>
              <a:t>Matthew A. Bardin - PHD C</a:t>
            </a:r>
            <a:r>
              <a:rPr lang="en-US"/>
              <a:t>a</a:t>
            </a:r>
            <a:r>
              <a:rPr lang="en"/>
              <a:t>ndidate</a:t>
            </a:r>
          </a:p>
          <a:p>
            <a:pPr marL="0" indent="0">
              <a:spcBef>
                <a:spcPts val="0"/>
              </a:spcBef>
              <a:spcAft>
                <a:spcPts val="600"/>
              </a:spcAft>
              <a:buFont typeface="Wingdings 3" charset="2"/>
              <a:buNone/>
            </a:pPr>
            <a:endParaRPr lang="en"/>
          </a:p>
          <a:p>
            <a:pPr marL="0" indent="0">
              <a:spcBef>
                <a:spcPts val="0"/>
              </a:spcBef>
              <a:spcAft>
                <a:spcPts val="600"/>
              </a:spcAft>
              <a:buFont typeface="Wingdings 3" charset="2"/>
              <a:buNone/>
            </a:pPr>
            <a:r>
              <a:rPr lang="en"/>
              <a:t>L</a:t>
            </a:r>
            <a:r>
              <a:rPr lang="en-US"/>
              <a:t>o</a:t>
            </a:r>
            <a:r>
              <a:rPr lang="en"/>
              <a:t>uisana State University - Experimental Music &amp; Digital Media</a:t>
            </a:r>
          </a:p>
          <a:p>
            <a:pPr marL="0" indent="0">
              <a:spcBef>
                <a:spcPts val="0"/>
              </a:spcBef>
              <a:spcAft>
                <a:spcPts val="600"/>
              </a:spcAft>
              <a:buFont typeface="Wingdings 3" charset="2"/>
              <a:buNone/>
            </a:pPr>
            <a:endParaRPr lang="en"/>
          </a:p>
          <a:p>
            <a:pPr marL="0" indent="0">
              <a:spcBef>
                <a:spcPts val="0"/>
              </a:spcBef>
              <a:spcAft>
                <a:spcPts val="600"/>
              </a:spcAft>
              <a:buFont typeface="Wingdings 3" charset="2"/>
              <a:buNone/>
            </a:pPr>
            <a:r>
              <a:rPr lang="en"/>
              <a:t>04/18/2023</a:t>
            </a:r>
            <a:endParaRPr lang="en-US" dirty="0"/>
          </a:p>
        </p:txBody>
      </p:sp>
    </p:spTree>
    <p:extLst>
      <p:ext uri="{BB962C8B-B14F-4D97-AF65-F5344CB8AC3E}">
        <p14:creationId xmlns:p14="http://schemas.microsoft.com/office/powerpoint/2010/main" val="1438402023"/>
      </p:ext>
    </p:extLst>
  </p:cSld>
  <p:clrMapOvr>
    <a:masterClrMapping/>
  </p:clrMapOvr>
  <mc:AlternateContent xmlns:mc="http://schemas.openxmlformats.org/markup-compatibility/2006" xmlns:p14="http://schemas.microsoft.com/office/powerpoint/2010/main">
    <mc:Choice Requires="p14">
      <p:transition spd="slow" p14:dur="2000" advTm="900000">
        <p14:prism dir="d"/>
      </p:transition>
    </mc:Choice>
    <mc:Fallback xmlns="">
      <p:transition spd="slow" advTm="900000">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75"/>
        <p:cNvGrpSpPr/>
        <p:nvPr/>
      </p:nvGrpSpPr>
      <p:grpSpPr>
        <a:xfrm>
          <a:off x="0" y="0"/>
          <a:ext cx="0" cy="0"/>
          <a:chOff x="0" y="0"/>
          <a:chExt cx="0" cy="0"/>
        </a:xfrm>
      </p:grpSpPr>
      <p:pic>
        <p:nvPicPr>
          <p:cNvPr id="185" name="Picture 184">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002263"/>
            <a:ext cx="3027759" cy="3141237"/>
          </a:xfrm>
          <a:prstGeom prst="rect">
            <a:avLst/>
          </a:prstGeom>
        </p:spPr>
      </p:pic>
      <p:pic>
        <p:nvPicPr>
          <p:cNvPr id="187" name="Picture 186">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169260"/>
            <a:ext cx="1141809" cy="1774090"/>
          </a:xfrm>
          <a:prstGeom prst="rect">
            <a:avLst/>
          </a:prstGeom>
        </p:spPr>
      </p:pic>
      <p:sp>
        <p:nvSpPr>
          <p:cNvPr id="189" name="Oval 188">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6759" y="1257300"/>
            <a:ext cx="2114550" cy="211455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91" name="Picture 190">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5999559" y="0"/>
            <a:ext cx="1202540" cy="856055"/>
          </a:xfrm>
          <a:prstGeom prst="rect">
            <a:avLst/>
          </a:prstGeom>
        </p:spPr>
      </p:pic>
      <p:pic>
        <p:nvPicPr>
          <p:cNvPr id="193" name="Picture 192">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6454408" y="4572000"/>
            <a:ext cx="745301" cy="571500"/>
          </a:xfrm>
          <a:prstGeom prst="rect">
            <a:avLst/>
          </a:prstGeom>
        </p:spPr>
      </p:pic>
      <p:sp>
        <p:nvSpPr>
          <p:cNvPr id="195" name="Rectangle 194">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97" name="Rectangle 196">
            <a:extLst>
              <a:ext uri="{FF2B5EF4-FFF2-40B4-BE49-F238E27FC236}">
                <a16:creationId xmlns:a16="http://schemas.microsoft.com/office/drawing/2014/main" id="{C72330AA-E11E-458E-8798-12C7F77383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99" name="Freeform 7">
            <a:extLst>
              <a:ext uri="{FF2B5EF4-FFF2-40B4-BE49-F238E27FC236}">
                <a16:creationId xmlns:a16="http://schemas.microsoft.com/office/drawing/2014/main" id="{A6BDC1B0-0C91-4230-BFEB-9C8ED19B9A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61836" y="0"/>
            <a:ext cx="419604" cy="2782230"/>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solidFill>
                <a:schemeClr val="bg1">
                  <a:alpha val="20000"/>
                </a:schemeClr>
              </a:solidFill>
            </a:endParaRPr>
          </a:p>
        </p:txBody>
      </p:sp>
      <p:sp useBgFill="1">
        <p:nvSpPr>
          <p:cNvPr id="201" name="Freeform: Shape 200">
            <a:extLst>
              <a:ext uri="{FF2B5EF4-FFF2-40B4-BE49-F238E27FC236}">
                <a16:creationId xmlns:a16="http://schemas.microsoft.com/office/drawing/2014/main" id="{68E0A26E-4EA8-4E6C-97A2-7B6C1C13F8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4361118" y="360618"/>
            <a:ext cx="5143501" cy="4422264"/>
          </a:xfrm>
          <a:custGeom>
            <a:avLst/>
            <a:gdLst>
              <a:gd name="connsiteX0" fmla="*/ 6858001 w 6858001"/>
              <a:gd name="connsiteY0" fmla="*/ 1177 h 5896352"/>
              <a:gd name="connsiteX1" fmla="*/ 6858001 w 6858001"/>
              <a:gd name="connsiteY1" fmla="*/ 1344715 h 5896352"/>
              <a:gd name="connsiteX2" fmla="*/ 6858000 w 6858001"/>
              <a:gd name="connsiteY2" fmla="*/ 1344715 h 5896352"/>
              <a:gd name="connsiteX3" fmla="*/ 6858000 w 6858001"/>
              <a:gd name="connsiteY3" fmla="*/ 5896352 h 5896352"/>
              <a:gd name="connsiteX4" fmla="*/ 0 w 6858001"/>
              <a:gd name="connsiteY4" fmla="*/ 5896351 h 5896352"/>
              <a:gd name="connsiteX5" fmla="*/ 0 w 6858001"/>
              <a:gd name="connsiteY5" fmla="*/ 904459 h 5896352"/>
              <a:gd name="connsiteX6" fmla="*/ 1 w 6858001"/>
              <a:gd name="connsiteY6" fmla="*/ 904459 h 5896352"/>
              <a:gd name="connsiteX7" fmla="*/ 1 w 6858001"/>
              <a:gd name="connsiteY7" fmla="*/ 0 h 5896352"/>
              <a:gd name="connsiteX8" fmla="*/ 40463 w 6858001"/>
              <a:gd name="connsiteY8" fmla="*/ 5883 h 5896352"/>
              <a:gd name="connsiteX9" fmla="*/ 159107 w 6858001"/>
              <a:gd name="connsiteY9" fmla="*/ 23196 h 5896352"/>
              <a:gd name="connsiteX10" fmla="*/ 245518 w 6858001"/>
              <a:gd name="connsiteY10" fmla="*/ 35299 h 5896352"/>
              <a:gd name="connsiteX11" fmla="*/ 348388 w 6858001"/>
              <a:gd name="connsiteY11" fmla="*/ 48073 h 5896352"/>
              <a:gd name="connsiteX12" fmla="*/ 470460 w 6858001"/>
              <a:gd name="connsiteY12" fmla="*/ 63369 h 5896352"/>
              <a:gd name="connsiteX13" fmla="*/ 605563 w 6858001"/>
              <a:gd name="connsiteY13" fmla="*/ 79506 h 5896352"/>
              <a:gd name="connsiteX14" fmla="*/ 757810 w 6858001"/>
              <a:gd name="connsiteY14" fmla="*/ 96483 h 5896352"/>
              <a:gd name="connsiteX15" fmla="*/ 923774 w 6858001"/>
              <a:gd name="connsiteY15" fmla="*/ 114469 h 5896352"/>
              <a:gd name="connsiteX16" fmla="*/ 1104139 w 6858001"/>
              <a:gd name="connsiteY16" fmla="*/ 132454 h 5896352"/>
              <a:gd name="connsiteX17" fmla="*/ 1296163 w 6858001"/>
              <a:gd name="connsiteY17" fmla="*/ 150776 h 5896352"/>
              <a:gd name="connsiteX18" fmla="*/ 1503275 w 6858001"/>
              <a:gd name="connsiteY18" fmla="*/ 167753 h 5896352"/>
              <a:gd name="connsiteX19" fmla="*/ 1719988 w 6858001"/>
              <a:gd name="connsiteY19" fmla="*/ 184058 h 5896352"/>
              <a:gd name="connsiteX20" fmla="*/ 1949045 w 6858001"/>
              <a:gd name="connsiteY20" fmla="*/ 198849 h 5896352"/>
              <a:gd name="connsiteX21" fmla="*/ 2187703 w 6858001"/>
              <a:gd name="connsiteY21" fmla="*/ 212969 h 5896352"/>
              <a:gd name="connsiteX22" fmla="*/ 2436649 w 6858001"/>
              <a:gd name="connsiteY22" fmla="*/ 226248 h 5896352"/>
              <a:gd name="connsiteX23" fmla="*/ 2564208 w 6858001"/>
              <a:gd name="connsiteY23" fmla="*/ 230955 h 5896352"/>
              <a:gd name="connsiteX24" fmla="*/ 2694509 w 6858001"/>
              <a:gd name="connsiteY24" fmla="*/ 236165 h 5896352"/>
              <a:gd name="connsiteX25" fmla="*/ 2826868 w 6858001"/>
              <a:gd name="connsiteY25" fmla="*/ 241040 h 5896352"/>
              <a:gd name="connsiteX26" fmla="*/ 2959914 w 6858001"/>
              <a:gd name="connsiteY26" fmla="*/ 244234 h 5896352"/>
              <a:gd name="connsiteX27" fmla="*/ 3095702 w 6858001"/>
              <a:gd name="connsiteY27" fmla="*/ 247091 h 5896352"/>
              <a:gd name="connsiteX28" fmla="*/ 3232862 w 6858001"/>
              <a:gd name="connsiteY28" fmla="*/ 250117 h 5896352"/>
              <a:gd name="connsiteX29" fmla="*/ 3372765 w 6858001"/>
              <a:gd name="connsiteY29" fmla="*/ 252134 h 5896352"/>
              <a:gd name="connsiteX30" fmla="*/ 3514040 w 6858001"/>
              <a:gd name="connsiteY30" fmla="*/ 252134 h 5896352"/>
              <a:gd name="connsiteX31" fmla="*/ 3656686 w 6858001"/>
              <a:gd name="connsiteY31" fmla="*/ 253142 h 5896352"/>
              <a:gd name="connsiteX32" fmla="*/ 3800704 w 6858001"/>
              <a:gd name="connsiteY32" fmla="*/ 252134 h 5896352"/>
              <a:gd name="connsiteX33" fmla="*/ 3946780 w 6858001"/>
              <a:gd name="connsiteY33" fmla="*/ 250117 h 5896352"/>
              <a:gd name="connsiteX34" fmla="*/ 4092855 w 6858001"/>
              <a:gd name="connsiteY34" fmla="*/ 248268 h 5896352"/>
              <a:gd name="connsiteX35" fmla="*/ 4240988 w 6858001"/>
              <a:gd name="connsiteY35" fmla="*/ 244234 h 5896352"/>
              <a:gd name="connsiteX36" fmla="*/ 4390492 w 6858001"/>
              <a:gd name="connsiteY36" fmla="*/ 240032 h 5896352"/>
              <a:gd name="connsiteX37" fmla="*/ 4539997 w 6858001"/>
              <a:gd name="connsiteY37" fmla="*/ 235157 h 5896352"/>
              <a:gd name="connsiteX38" fmla="*/ 4690873 w 6858001"/>
              <a:gd name="connsiteY38" fmla="*/ 228266 h 5896352"/>
              <a:gd name="connsiteX39" fmla="*/ 4843120 w 6858001"/>
              <a:gd name="connsiteY39" fmla="*/ 220029 h 5896352"/>
              <a:gd name="connsiteX40" fmla="*/ 4996054 w 6858001"/>
              <a:gd name="connsiteY40" fmla="*/ 212129 h 5896352"/>
              <a:gd name="connsiteX41" fmla="*/ 5148987 w 6858001"/>
              <a:gd name="connsiteY41" fmla="*/ 202044 h 5896352"/>
              <a:gd name="connsiteX42" fmla="*/ 5303978 w 6858001"/>
              <a:gd name="connsiteY42" fmla="*/ 189941 h 5896352"/>
              <a:gd name="connsiteX43" fmla="*/ 5456911 w 6858001"/>
              <a:gd name="connsiteY43" fmla="*/ 177839 h 5896352"/>
              <a:gd name="connsiteX44" fmla="*/ 5612588 w 6858001"/>
              <a:gd name="connsiteY44" fmla="*/ 163887 h 5896352"/>
              <a:gd name="connsiteX45" fmla="*/ 5768950 w 6858001"/>
              <a:gd name="connsiteY45" fmla="*/ 148591 h 5896352"/>
              <a:gd name="connsiteX46" fmla="*/ 5923255 w 6858001"/>
              <a:gd name="connsiteY46" fmla="*/ 132455 h 5896352"/>
              <a:gd name="connsiteX47" fmla="*/ 6079618 w 6858001"/>
              <a:gd name="connsiteY47" fmla="*/ 113629 h 5896352"/>
              <a:gd name="connsiteX48" fmla="*/ 6235294 w 6858001"/>
              <a:gd name="connsiteY48" fmla="*/ 93458 h 5896352"/>
              <a:gd name="connsiteX49" fmla="*/ 6391657 w 6858001"/>
              <a:gd name="connsiteY49" fmla="*/ 73455 h 5896352"/>
              <a:gd name="connsiteX50" fmla="*/ 6547333 w 6858001"/>
              <a:gd name="connsiteY50" fmla="*/ 50091 h 5896352"/>
              <a:gd name="connsiteX51" fmla="*/ 6702324 w 6858001"/>
              <a:gd name="connsiteY51" fmla="*/ 26222 h 5896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5896352">
                <a:moveTo>
                  <a:pt x="6858001" y="1177"/>
                </a:moveTo>
                <a:lnTo>
                  <a:pt x="6858001" y="1344715"/>
                </a:lnTo>
                <a:lnTo>
                  <a:pt x="6858000" y="1344715"/>
                </a:lnTo>
                <a:lnTo>
                  <a:pt x="6858000" y="5896352"/>
                </a:lnTo>
                <a:lnTo>
                  <a:pt x="0" y="5896351"/>
                </a:lnTo>
                <a:lnTo>
                  <a:pt x="0" y="904459"/>
                </a:lnTo>
                <a:lnTo>
                  <a:pt x="1" y="904459"/>
                </a:lnTo>
                <a:lnTo>
                  <a:pt x="1" y="0"/>
                </a:lnTo>
                <a:lnTo>
                  <a:pt x="40463" y="5883"/>
                </a:lnTo>
                <a:lnTo>
                  <a:pt x="159107" y="23196"/>
                </a:lnTo>
                <a:lnTo>
                  <a:pt x="245518" y="35299"/>
                </a:lnTo>
                <a:lnTo>
                  <a:pt x="348388" y="48073"/>
                </a:lnTo>
                <a:lnTo>
                  <a:pt x="470460" y="63369"/>
                </a:lnTo>
                <a:lnTo>
                  <a:pt x="605563" y="79506"/>
                </a:lnTo>
                <a:lnTo>
                  <a:pt x="757810" y="96483"/>
                </a:lnTo>
                <a:lnTo>
                  <a:pt x="923774" y="114469"/>
                </a:lnTo>
                <a:lnTo>
                  <a:pt x="1104139" y="132454"/>
                </a:lnTo>
                <a:lnTo>
                  <a:pt x="1296163" y="150776"/>
                </a:lnTo>
                <a:lnTo>
                  <a:pt x="1503275" y="167753"/>
                </a:lnTo>
                <a:lnTo>
                  <a:pt x="1719988" y="184058"/>
                </a:lnTo>
                <a:lnTo>
                  <a:pt x="1949045" y="198849"/>
                </a:lnTo>
                <a:lnTo>
                  <a:pt x="2187703" y="212969"/>
                </a:lnTo>
                <a:lnTo>
                  <a:pt x="2436649" y="226248"/>
                </a:lnTo>
                <a:lnTo>
                  <a:pt x="2564208" y="230955"/>
                </a:lnTo>
                <a:lnTo>
                  <a:pt x="2694509" y="236165"/>
                </a:lnTo>
                <a:lnTo>
                  <a:pt x="2826868" y="241040"/>
                </a:lnTo>
                <a:lnTo>
                  <a:pt x="2959914" y="244234"/>
                </a:lnTo>
                <a:lnTo>
                  <a:pt x="3095702" y="247091"/>
                </a:lnTo>
                <a:lnTo>
                  <a:pt x="3232862" y="250117"/>
                </a:lnTo>
                <a:lnTo>
                  <a:pt x="3372765" y="252134"/>
                </a:lnTo>
                <a:lnTo>
                  <a:pt x="3514040" y="252134"/>
                </a:lnTo>
                <a:lnTo>
                  <a:pt x="3656686" y="253142"/>
                </a:lnTo>
                <a:lnTo>
                  <a:pt x="3800704" y="252134"/>
                </a:lnTo>
                <a:lnTo>
                  <a:pt x="3946780" y="250117"/>
                </a:lnTo>
                <a:lnTo>
                  <a:pt x="4092855"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ln>
            <a:noFill/>
          </a:ln>
        </p:spPr>
      </p:sp>
      <p:sp>
        <p:nvSpPr>
          <p:cNvPr id="203" name="Rectangle 202">
            <a:extLst>
              <a:ext uri="{FF2B5EF4-FFF2-40B4-BE49-F238E27FC236}">
                <a16:creationId xmlns:a16="http://schemas.microsoft.com/office/drawing/2014/main" id="{C1841CC0-B7A9-4828-B82F-9C6B433BD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grpSp>
        <p:nvGrpSpPr>
          <p:cNvPr id="205" name="Group 204">
            <a:extLst>
              <a:ext uri="{FF2B5EF4-FFF2-40B4-BE49-F238E27FC236}">
                <a16:creationId xmlns:a16="http://schemas.microsoft.com/office/drawing/2014/main" id="{08E05919-D800-40FD-A3BD-4B9CC4078E7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8571309" cy="5143500"/>
            <a:chOff x="0" y="0"/>
            <a:chExt cx="11428412" cy="6858000"/>
          </a:xfrm>
        </p:grpSpPr>
        <p:pic>
          <p:nvPicPr>
            <p:cNvPr id="206" name="Picture 205">
              <a:extLst>
                <a:ext uri="{FF2B5EF4-FFF2-40B4-BE49-F238E27FC236}">
                  <a16:creationId xmlns:a16="http://schemas.microsoft.com/office/drawing/2014/main" id="{DE70C79C-8688-4786-8FCD-43A4B5D5B7D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207" name="Picture 206">
              <a:extLst>
                <a:ext uri="{FF2B5EF4-FFF2-40B4-BE49-F238E27FC236}">
                  <a16:creationId xmlns:a16="http://schemas.microsoft.com/office/drawing/2014/main" id="{9A6338A0-2BDA-4E79-A762-AAD8608C0C27}"/>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208" name="Oval 207">
              <a:extLst>
                <a:ext uri="{FF2B5EF4-FFF2-40B4-BE49-F238E27FC236}">
                  <a16:creationId xmlns:a16="http://schemas.microsoft.com/office/drawing/2014/main" id="{B685624D-3645-4129-9FF6-0C59DBF23B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tx2">
                    <a:alpha val="7000"/>
                    <a:lumMod val="60000"/>
                    <a:lumOff val="40000"/>
                  </a:schemeClr>
                </a:gs>
                <a:gs pos="69000">
                  <a:schemeClr val="tx2">
                    <a:alpha val="0"/>
                    <a:lumMod val="60000"/>
                    <a:lumOff val="40000"/>
                  </a:schemeClr>
                </a:gs>
                <a:gs pos="36000">
                  <a:schemeClr val="tx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209" name="Picture 208">
              <a:extLst>
                <a:ext uri="{FF2B5EF4-FFF2-40B4-BE49-F238E27FC236}">
                  <a16:creationId xmlns:a16="http://schemas.microsoft.com/office/drawing/2014/main" id="{03F24C1B-E4C1-43E7-84B3-DD476F383667}"/>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210" name="Picture 209">
              <a:extLst>
                <a:ext uri="{FF2B5EF4-FFF2-40B4-BE49-F238E27FC236}">
                  <a16:creationId xmlns:a16="http://schemas.microsoft.com/office/drawing/2014/main" id="{8725CE5D-088A-4522-9817-4B485D6E7F83}"/>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grpSp>
      <p:sp>
        <p:nvSpPr>
          <p:cNvPr id="176" name="Google Shape;176;p32"/>
          <p:cNvSpPr txBox="1">
            <a:spLocks noGrp="1"/>
          </p:cNvSpPr>
          <p:nvPr>
            <p:ph type="title"/>
          </p:nvPr>
        </p:nvSpPr>
        <p:spPr>
          <a:xfrm>
            <a:off x="866216" y="1085850"/>
            <a:ext cx="3564299" cy="2497185"/>
          </a:xfrm>
          <a:prstGeom prst="rect">
            <a:avLst/>
          </a:prstGeom>
        </p:spPr>
        <p:txBody>
          <a:bodyPr spcFirstLastPara="1" vert="horz" lIns="91440" tIns="45720" rIns="91440" bIns="45720" rtlCol="0" anchor="b" anchorCtr="0">
            <a:normAutofit/>
          </a:bodyPr>
          <a:lstStyle/>
          <a:p>
            <a:pPr marL="0" lvl="0" indent="0" algn="l" defTabSz="457200">
              <a:spcBef>
                <a:spcPct val="0"/>
              </a:spcBef>
              <a:spcAft>
                <a:spcPts val="0"/>
              </a:spcAft>
            </a:pPr>
            <a:r>
              <a:rPr lang="en-US" sz="7200" b="0" i="0" kern="1200" dirty="0">
                <a:solidFill>
                  <a:srgbClr val="EBEBEB"/>
                </a:solidFill>
                <a:latin typeface="+mj-lt"/>
                <a:ea typeface="+mj-ea"/>
                <a:cs typeface="+mj-cs"/>
              </a:rPr>
              <a:t>Music</a:t>
            </a:r>
          </a:p>
        </p:txBody>
      </p:sp>
      <p:sp>
        <p:nvSpPr>
          <p:cNvPr id="3" name="Slide Number Placeholder 2">
            <a:extLst>
              <a:ext uri="{FF2B5EF4-FFF2-40B4-BE49-F238E27FC236}">
                <a16:creationId xmlns:a16="http://schemas.microsoft.com/office/drawing/2014/main" id="{667AB44B-DD36-1CB6-C932-98CEDAFD16C8}"/>
              </a:ext>
            </a:extLst>
          </p:cNvPr>
          <p:cNvSpPr>
            <a:spLocks noGrp="1"/>
          </p:cNvSpPr>
          <p:nvPr>
            <p:ph type="sldNum" idx="12"/>
          </p:nvPr>
        </p:nvSpPr>
        <p:spPr>
          <a:xfrm>
            <a:off x="7764405" y="221796"/>
            <a:ext cx="628649" cy="575766"/>
          </a:xfrm>
        </p:spPr>
        <p:txBody>
          <a:bodyPr vert="horz" lIns="91440" tIns="45720" rIns="91440" bIns="45720" rtlCol="0" anchor="b">
            <a:normAutofit/>
          </a:bodyPr>
          <a:lstStyle/>
          <a:p>
            <a:pPr lvl="0" indent="0" defTabSz="914400">
              <a:lnSpc>
                <a:spcPct val="90000"/>
              </a:lnSpc>
              <a:spcBef>
                <a:spcPts val="0"/>
              </a:spcBef>
              <a:spcAft>
                <a:spcPts val="600"/>
              </a:spcAft>
              <a:buNone/>
            </a:pPr>
            <a:fld id="{00000000-1234-1234-1234-123412341234}" type="slidenum">
              <a:rPr lang="en-US" sz="2800">
                <a:solidFill>
                  <a:srgbClr val="FFFFFF"/>
                </a:solidFill>
              </a:rPr>
              <a:pPr lvl="0" indent="0" defTabSz="914400">
                <a:lnSpc>
                  <a:spcPct val="90000"/>
                </a:lnSpc>
                <a:spcBef>
                  <a:spcPts val="0"/>
                </a:spcBef>
                <a:spcAft>
                  <a:spcPts val="600"/>
                </a:spcAft>
                <a:buNone/>
              </a:pPr>
              <a:t>29</a:t>
            </a:fld>
            <a:endParaRPr lang="en-US" sz="2800">
              <a:solidFill>
                <a:srgbClr val="FFFFFF"/>
              </a:solidFill>
            </a:endParaRPr>
          </a:p>
        </p:txBody>
      </p:sp>
      <p:pic>
        <p:nvPicPr>
          <p:cNvPr id="180" name="Graphic 179" descr="Music">
            <a:extLst>
              <a:ext uri="{FF2B5EF4-FFF2-40B4-BE49-F238E27FC236}">
                <a16:creationId xmlns:a16="http://schemas.microsoft.com/office/drawing/2014/main" id="{B3282C00-0AC8-4AF2-6423-EDD9C851A9C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402515" y="1556161"/>
            <a:ext cx="2202627" cy="2202627"/>
          </a:xfrm>
          <a:prstGeom prst="rect">
            <a:avLst/>
          </a:prstGeom>
          <a:effectLst/>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p14:prism dir="d"/>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Shape 180"/>
        <p:cNvGrpSpPr/>
        <p:nvPr/>
      </p:nvGrpSpPr>
      <p:grpSpPr>
        <a:xfrm>
          <a:off x="0" y="0"/>
          <a:ext cx="0" cy="0"/>
          <a:chOff x="0" y="0"/>
          <a:chExt cx="0" cy="0"/>
        </a:xfrm>
      </p:grpSpPr>
      <p:pic>
        <p:nvPicPr>
          <p:cNvPr id="187" name="Picture 186">
            <a:extLst>
              <a:ext uri="{FF2B5EF4-FFF2-40B4-BE49-F238E27FC236}">
                <a16:creationId xmlns:a16="http://schemas.microsoft.com/office/drawing/2014/main" id="{91B28F63-CF00-448F-B141-FE33C33B18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613"/>
          <a:stretch/>
        </p:blipFill>
        <p:spPr>
          <a:xfrm>
            <a:off x="0" y="2002263"/>
            <a:ext cx="3027759" cy="3141237"/>
          </a:xfrm>
          <a:prstGeom prst="rect">
            <a:avLst/>
          </a:prstGeom>
        </p:spPr>
      </p:pic>
      <p:pic>
        <p:nvPicPr>
          <p:cNvPr id="189" name="Picture 188">
            <a:extLst>
              <a:ext uri="{FF2B5EF4-FFF2-40B4-BE49-F238E27FC236}">
                <a16:creationId xmlns:a16="http://schemas.microsoft.com/office/drawing/2014/main" id="{2AE609E2-8522-44E4-9077-980E5BCF3E1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l="35640"/>
          <a:stretch/>
        </p:blipFill>
        <p:spPr>
          <a:xfrm>
            <a:off x="0" y="2169260"/>
            <a:ext cx="1141809" cy="1774090"/>
          </a:xfrm>
          <a:prstGeom prst="rect">
            <a:avLst/>
          </a:prstGeom>
        </p:spPr>
      </p:pic>
      <p:sp>
        <p:nvSpPr>
          <p:cNvPr id="191" name="Oval 190">
            <a:extLst>
              <a:ext uri="{FF2B5EF4-FFF2-40B4-BE49-F238E27FC236}">
                <a16:creationId xmlns:a16="http://schemas.microsoft.com/office/drawing/2014/main" id="{4FA533C5-33E3-4611-AF9F-72811D8B26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6759" y="1257300"/>
            <a:ext cx="2114550" cy="211455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93" name="Picture 192">
            <a:extLst>
              <a:ext uri="{FF2B5EF4-FFF2-40B4-BE49-F238E27FC236}">
                <a16:creationId xmlns:a16="http://schemas.microsoft.com/office/drawing/2014/main" id="{8949AD42-25FD-4C3D-9EEE-B7FEC580998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t="28813"/>
          <a:stretch/>
        </p:blipFill>
        <p:spPr>
          <a:xfrm>
            <a:off x="5999559" y="0"/>
            <a:ext cx="1202540" cy="856055"/>
          </a:xfrm>
          <a:prstGeom prst="rect">
            <a:avLst/>
          </a:prstGeom>
        </p:spPr>
      </p:pic>
      <p:pic>
        <p:nvPicPr>
          <p:cNvPr id="195" name="Picture 194">
            <a:extLst>
              <a:ext uri="{FF2B5EF4-FFF2-40B4-BE49-F238E27FC236}">
                <a16:creationId xmlns:a16="http://schemas.microsoft.com/office/drawing/2014/main" id="{6AC7D913-60B7-4603-881B-831DA5D3A94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b="23320"/>
          <a:stretch/>
        </p:blipFill>
        <p:spPr>
          <a:xfrm>
            <a:off x="6454408" y="4572000"/>
            <a:ext cx="745301" cy="571500"/>
          </a:xfrm>
          <a:prstGeom prst="rect">
            <a:avLst/>
          </a:prstGeom>
        </p:spPr>
      </p:pic>
      <p:sp>
        <p:nvSpPr>
          <p:cNvPr id="197" name="Rectangle 196">
            <a:extLst>
              <a:ext uri="{FF2B5EF4-FFF2-40B4-BE49-F238E27FC236}">
                <a16:creationId xmlns:a16="http://schemas.microsoft.com/office/drawing/2014/main" id="{87F0FDC4-AD8C-47D9-9131-623C98ADB0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useBgFill="1">
        <p:nvSpPr>
          <p:cNvPr id="199" name="Rectangle 198">
            <a:extLst>
              <a:ext uri="{FF2B5EF4-FFF2-40B4-BE49-F238E27FC236}">
                <a16:creationId xmlns:a16="http://schemas.microsoft.com/office/drawing/2014/main" id="{0D9B8FD4-CDEB-4EB4-B4DE-C89E119389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01" name="Freeform 36">
            <a:extLst>
              <a:ext uri="{FF2B5EF4-FFF2-40B4-BE49-F238E27FC236}">
                <a16:creationId xmlns:a16="http://schemas.microsoft.com/office/drawing/2014/main" id="{5A2E3D1D-9E9F-4739-BA14-D4D7FA9FBD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483477" y="0"/>
            <a:ext cx="419604" cy="2782231"/>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sp>
        <p:nvSpPr>
          <p:cNvPr id="203" name="Freeform: Shape 202">
            <a:extLst>
              <a:ext uri="{FF2B5EF4-FFF2-40B4-BE49-F238E27FC236}">
                <a16:creationId xmlns:a16="http://schemas.microsoft.com/office/drawing/2014/main" id="{1FFB365B-E9DC-4859-B8AB-CB83EEBE4E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743184" cy="5143501"/>
          </a:xfrm>
          <a:custGeom>
            <a:avLst/>
            <a:gdLst>
              <a:gd name="connsiteX0" fmla="*/ 3646196 w 4990911"/>
              <a:gd name="connsiteY0" fmla="*/ 0 h 6858001"/>
              <a:gd name="connsiteX1" fmla="*/ 4989734 w 4990911"/>
              <a:gd name="connsiteY1" fmla="*/ 0 h 6858001"/>
              <a:gd name="connsiteX2" fmla="*/ 4964689 w 4990911"/>
              <a:gd name="connsiteY2" fmla="*/ 155677 h 6858001"/>
              <a:gd name="connsiteX3" fmla="*/ 4940820 w 4990911"/>
              <a:gd name="connsiteY3" fmla="*/ 310668 h 6858001"/>
              <a:gd name="connsiteX4" fmla="*/ 4917456 w 4990911"/>
              <a:gd name="connsiteY4" fmla="*/ 466344 h 6858001"/>
              <a:gd name="connsiteX5" fmla="*/ 4897453 w 4990911"/>
              <a:gd name="connsiteY5" fmla="*/ 622707 h 6858001"/>
              <a:gd name="connsiteX6" fmla="*/ 4877282 w 4990911"/>
              <a:gd name="connsiteY6" fmla="*/ 778383 h 6858001"/>
              <a:gd name="connsiteX7" fmla="*/ 4858456 w 4990911"/>
              <a:gd name="connsiteY7" fmla="*/ 934746 h 6858001"/>
              <a:gd name="connsiteX8" fmla="*/ 4842320 w 4990911"/>
              <a:gd name="connsiteY8" fmla="*/ 1089051 h 6858001"/>
              <a:gd name="connsiteX9" fmla="*/ 4827024 w 4990911"/>
              <a:gd name="connsiteY9" fmla="*/ 1245413 h 6858001"/>
              <a:gd name="connsiteX10" fmla="*/ 4813072 w 4990911"/>
              <a:gd name="connsiteY10" fmla="*/ 1401090 h 6858001"/>
              <a:gd name="connsiteX11" fmla="*/ 4800970 w 4990911"/>
              <a:gd name="connsiteY11" fmla="*/ 1554023 h 6858001"/>
              <a:gd name="connsiteX12" fmla="*/ 4788867 w 4990911"/>
              <a:gd name="connsiteY12" fmla="*/ 1709014 h 6858001"/>
              <a:gd name="connsiteX13" fmla="*/ 4778782 w 4990911"/>
              <a:gd name="connsiteY13" fmla="*/ 1861947 h 6858001"/>
              <a:gd name="connsiteX14" fmla="*/ 4770882 w 4990911"/>
              <a:gd name="connsiteY14" fmla="*/ 2014881 h 6858001"/>
              <a:gd name="connsiteX15" fmla="*/ 4762645 w 4990911"/>
              <a:gd name="connsiteY15" fmla="*/ 2167128 h 6858001"/>
              <a:gd name="connsiteX16" fmla="*/ 4755754 w 4990911"/>
              <a:gd name="connsiteY16" fmla="*/ 2318004 h 6858001"/>
              <a:gd name="connsiteX17" fmla="*/ 4750879 w 4990911"/>
              <a:gd name="connsiteY17" fmla="*/ 2467509 h 6858001"/>
              <a:gd name="connsiteX18" fmla="*/ 4746677 w 4990911"/>
              <a:gd name="connsiteY18" fmla="*/ 2617013 h 6858001"/>
              <a:gd name="connsiteX19" fmla="*/ 4742643 w 4990911"/>
              <a:gd name="connsiteY19" fmla="*/ 2765146 h 6858001"/>
              <a:gd name="connsiteX20" fmla="*/ 4740794 w 4990911"/>
              <a:gd name="connsiteY20" fmla="*/ 2911221 h 6858001"/>
              <a:gd name="connsiteX21" fmla="*/ 4738777 w 4990911"/>
              <a:gd name="connsiteY21" fmla="*/ 3057297 h 6858001"/>
              <a:gd name="connsiteX22" fmla="*/ 4737768 w 4990911"/>
              <a:gd name="connsiteY22" fmla="*/ 3201315 h 6858001"/>
              <a:gd name="connsiteX23" fmla="*/ 4738777 w 4990911"/>
              <a:gd name="connsiteY23" fmla="*/ 3343961 h 6858001"/>
              <a:gd name="connsiteX24" fmla="*/ 4738777 w 4990911"/>
              <a:gd name="connsiteY24" fmla="*/ 3485236 h 6858001"/>
              <a:gd name="connsiteX25" fmla="*/ 4740794 w 4990911"/>
              <a:gd name="connsiteY25" fmla="*/ 3625139 h 6858001"/>
              <a:gd name="connsiteX26" fmla="*/ 4743819 w 4990911"/>
              <a:gd name="connsiteY26" fmla="*/ 3762299 h 6858001"/>
              <a:gd name="connsiteX27" fmla="*/ 4746677 w 4990911"/>
              <a:gd name="connsiteY27" fmla="*/ 3898087 h 6858001"/>
              <a:gd name="connsiteX28" fmla="*/ 4749871 w 4990911"/>
              <a:gd name="connsiteY28" fmla="*/ 4031133 h 6858001"/>
              <a:gd name="connsiteX29" fmla="*/ 4754745 w 4990911"/>
              <a:gd name="connsiteY29" fmla="*/ 4163492 h 6858001"/>
              <a:gd name="connsiteX30" fmla="*/ 4759956 w 4990911"/>
              <a:gd name="connsiteY30" fmla="*/ 4293793 h 6858001"/>
              <a:gd name="connsiteX31" fmla="*/ 4764662 w 4990911"/>
              <a:gd name="connsiteY31" fmla="*/ 4421352 h 6858001"/>
              <a:gd name="connsiteX32" fmla="*/ 4777942 w 4990911"/>
              <a:gd name="connsiteY32" fmla="*/ 4670298 h 6858001"/>
              <a:gd name="connsiteX33" fmla="*/ 4792061 w 4990911"/>
              <a:gd name="connsiteY33" fmla="*/ 4908956 h 6858001"/>
              <a:gd name="connsiteX34" fmla="*/ 4806853 w 4990911"/>
              <a:gd name="connsiteY34" fmla="*/ 5138013 h 6858001"/>
              <a:gd name="connsiteX35" fmla="*/ 4823158 w 4990911"/>
              <a:gd name="connsiteY35" fmla="*/ 5354726 h 6858001"/>
              <a:gd name="connsiteX36" fmla="*/ 4840135 w 4990911"/>
              <a:gd name="connsiteY36" fmla="*/ 5561838 h 6858001"/>
              <a:gd name="connsiteX37" fmla="*/ 4858456 w 4990911"/>
              <a:gd name="connsiteY37" fmla="*/ 5753862 h 6858001"/>
              <a:gd name="connsiteX38" fmla="*/ 4876442 w 4990911"/>
              <a:gd name="connsiteY38" fmla="*/ 5934227 h 6858001"/>
              <a:gd name="connsiteX39" fmla="*/ 4894427 w 4990911"/>
              <a:gd name="connsiteY39" fmla="*/ 6100191 h 6858001"/>
              <a:gd name="connsiteX40" fmla="*/ 4911404 w 4990911"/>
              <a:gd name="connsiteY40" fmla="*/ 6252438 h 6858001"/>
              <a:gd name="connsiteX41" fmla="*/ 4927541 w 4990911"/>
              <a:gd name="connsiteY41" fmla="*/ 6387541 h 6858001"/>
              <a:gd name="connsiteX42" fmla="*/ 4942837 w 4990911"/>
              <a:gd name="connsiteY42" fmla="*/ 6509613 h 6858001"/>
              <a:gd name="connsiteX43" fmla="*/ 4955612 w 4990911"/>
              <a:gd name="connsiteY43" fmla="*/ 6612483 h 6858001"/>
              <a:gd name="connsiteX44" fmla="*/ 4967714 w 4990911"/>
              <a:gd name="connsiteY44" fmla="*/ 6698894 h 6858001"/>
              <a:gd name="connsiteX45" fmla="*/ 4985028 w 4990911"/>
              <a:gd name="connsiteY45" fmla="*/ 6817538 h 6858001"/>
              <a:gd name="connsiteX46" fmla="*/ 4990911 w 4990911"/>
              <a:gd name="connsiteY46" fmla="*/ 6858000 h 6858001"/>
              <a:gd name="connsiteX47" fmla="*/ 4085557 w 4990911"/>
              <a:gd name="connsiteY47" fmla="*/ 6858000 h 6858001"/>
              <a:gd name="connsiteX48" fmla="*/ 4085557 w 4990911"/>
              <a:gd name="connsiteY48" fmla="*/ 6858001 h 6858001"/>
              <a:gd name="connsiteX49" fmla="*/ 0 w 4990911"/>
              <a:gd name="connsiteY49" fmla="*/ 6858001 h 6858001"/>
              <a:gd name="connsiteX50" fmla="*/ 0 w 4990911"/>
              <a:gd name="connsiteY50" fmla="*/ 1 h 6858001"/>
              <a:gd name="connsiteX51" fmla="*/ 3646196 w 4990911"/>
              <a:gd name="connsiteY51" fmla="*/ 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990911" h="6858001">
                <a:moveTo>
                  <a:pt x="3646196" y="0"/>
                </a:moveTo>
                <a:lnTo>
                  <a:pt x="4989734" y="0"/>
                </a:lnTo>
                <a:lnTo>
                  <a:pt x="4964689" y="155677"/>
                </a:lnTo>
                <a:lnTo>
                  <a:pt x="4940820" y="310668"/>
                </a:lnTo>
                <a:lnTo>
                  <a:pt x="4917456" y="466344"/>
                </a:lnTo>
                <a:lnTo>
                  <a:pt x="4897453" y="622707"/>
                </a:lnTo>
                <a:lnTo>
                  <a:pt x="4877282" y="778383"/>
                </a:lnTo>
                <a:lnTo>
                  <a:pt x="4858456" y="934746"/>
                </a:lnTo>
                <a:lnTo>
                  <a:pt x="4842320" y="1089051"/>
                </a:lnTo>
                <a:lnTo>
                  <a:pt x="4827024" y="1245413"/>
                </a:lnTo>
                <a:lnTo>
                  <a:pt x="4813072" y="1401090"/>
                </a:lnTo>
                <a:lnTo>
                  <a:pt x="4800970" y="1554023"/>
                </a:lnTo>
                <a:lnTo>
                  <a:pt x="4788867" y="1709014"/>
                </a:lnTo>
                <a:lnTo>
                  <a:pt x="4778782" y="1861947"/>
                </a:lnTo>
                <a:lnTo>
                  <a:pt x="4770882" y="2014881"/>
                </a:lnTo>
                <a:lnTo>
                  <a:pt x="4762645" y="2167128"/>
                </a:lnTo>
                <a:lnTo>
                  <a:pt x="4755754" y="2318004"/>
                </a:lnTo>
                <a:lnTo>
                  <a:pt x="4750879" y="2467509"/>
                </a:lnTo>
                <a:lnTo>
                  <a:pt x="4746677" y="2617013"/>
                </a:lnTo>
                <a:lnTo>
                  <a:pt x="4742643" y="2765146"/>
                </a:lnTo>
                <a:lnTo>
                  <a:pt x="4740794" y="2911221"/>
                </a:lnTo>
                <a:lnTo>
                  <a:pt x="4738777" y="3057297"/>
                </a:lnTo>
                <a:lnTo>
                  <a:pt x="4737768" y="3201315"/>
                </a:lnTo>
                <a:lnTo>
                  <a:pt x="4738777" y="3343961"/>
                </a:lnTo>
                <a:lnTo>
                  <a:pt x="4738777" y="3485236"/>
                </a:lnTo>
                <a:lnTo>
                  <a:pt x="4740794" y="3625139"/>
                </a:lnTo>
                <a:lnTo>
                  <a:pt x="4743819" y="3762299"/>
                </a:lnTo>
                <a:lnTo>
                  <a:pt x="4746677" y="3898087"/>
                </a:lnTo>
                <a:lnTo>
                  <a:pt x="4749871" y="4031133"/>
                </a:lnTo>
                <a:lnTo>
                  <a:pt x="4754745" y="4163492"/>
                </a:lnTo>
                <a:lnTo>
                  <a:pt x="4759956" y="4293793"/>
                </a:lnTo>
                <a:lnTo>
                  <a:pt x="4764662" y="4421352"/>
                </a:lnTo>
                <a:lnTo>
                  <a:pt x="4777942" y="4670298"/>
                </a:lnTo>
                <a:lnTo>
                  <a:pt x="4792061" y="4908956"/>
                </a:lnTo>
                <a:lnTo>
                  <a:pt x="4806853" y="5138013"/>
                </a:lnTo>
                <a:lnTo>
                  <a:pt x="4823158" y="5354726"/>
                </a:lnTo>
                <a:lnTo>
                  <a:pt x="4840135" y="5561838"/>
                </a:lnTo>
                <a:lnTo>
                  <a:pt x="4858456" y="5753862"/>
                </a:lnTo>
                <a:lnTo>
                  <a:pt x="4876442" y="5934227"/>
                </a:lnTo>
                <a:lnTo>
                  <a:pt x="4894427" y="6100191"/>
                </a:lnTo>
                <a:lnTo>
                  <a:pt x="4911404" y="6252438"/>
                </a:lnTo>
                <a:lnTo>
                  <a:pt x="4927541" y="6387541"/>
                </a:lnTo>
                <a:lnTo>
                  <a:pt x="4942837" y="6509613"/>
                </a:lnTo>
                <a:lnTo>
                  <a:pt x="4955612" y="6612483"/>
                </a:lnTo>
                <a:lnTo>
                  <a:pt x="4967714" y="6698894"/>
                </a:lnTo>
                <a:lnTo>
                  <a:pt x="4985028" y="6817538"/>
                </a:lnTo>
                <a:lnTo>
                  <a:pt x="4990911" y="6858000"/>
                </a:lnTo>
                <a:lnTo>
                  <a:pt x="4085557" y="6858000"/>
                </a:lnTo>
                <a:lnTo>
                  <a:pt x="4085557" y="6858001"/>
                </a:lnTo>
                <a:lnTo>
                  <a:pt x="0" y="6858001"/>
                </a:lnTo>
                <a:lnTo>
                  <a:pt x="0" y="1"/>
                </a:lnTo>
                <a:lnTo>
                  <a:pt x="3646196" y="1"/>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 name="Rectangle 204">
            <a:extLst>
              <a:ext uri="{FF2B5EF4-FFF2-40B4-BE49-F238E27FC236}">
                <a16:creationId xmlns:a16="http://schemas.microsoft.com/office/drawing/2014/main" id="{8ADAB9C8-EB37-4914-A699-C716FC8FE4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Slide Number Placeholder 2">
            <a:extLst>
              <a:ext uri="{FF2B5EF4-FFF2-40B4-BE49-F238E27FC236}">
                <a16:creationId xmlns:a16="http://schemas.microsoft.com/office/drawing/2014/main" id="{B0B0D6A8-FD91-F88D-4345-0F01B74AE4F3}"/>
              </a:ext>
            </a:extLst>
          </p:cNvPr>
          <p:cNvSpPr>
            <a:spLocks noGrp="1"/>
          </p:cNvSpPr>
          <p:nvPr>
            <p:ph type="sldNum" idx="12"/>
          </p:nvPr>
        </p:nvSpPr>
        <p:spPr>
          <a:xfrm>
            <a:off x="7764405" y="221796"/>
            <a:ext cx="628649" cy="575766"/>
          </a:xfrm>
        </p:spPr>
        <p:txBody>
          <a:bodyPr vert="horz" lIns="91440" tIns="45720" rIns="91440" bIns="45720" rtlCol="0" anchor="b">
            <a:normAutofit/>
          </a:bodyPr>
          <a:lstStyle/>
          <a:p>
            <a:pPr lvl="0" indent="0">
              <a:lnSpc>
                <a:spcPct val="90000"/>
              </a:lnSpc>
              <a:spcBef>
                <a:spcPts val="0"/>
              </a:spcBef>
              <a:spcAft>
                <a:spcPts val="600"/>
              </a:spcAft>
              <a:buNone/>
            </a:pPr>
            <a:fld id="{00000000-1234-1234-1234-123412341234}" type="slidenum">
              <a:rPr lang="en-US" sz="2800" b="0" i="0" kern="1200" dirty="0">
                <a:solidFill>
                  <a:schemeClr val="tx1">
                    <a:tint val="75000"/>
                  </a:schemeClr>
                </a:solidFill>
                <a:latin typeface="+mn-lt"/>
                <a:ea typeface="+mn-ea"/>
                <a:cs typeface="+mn-cs"/>
              </a:rPr>
              <a:pPr lvl="0" indent="0">
                <a:lnSpc>
                  <a:spcPct val="90000"/>
                </a:lnSpc>
                <a:spcBef>
                  <a:spcPts val="0"/>
                </a:spcBef>
                <a:spcAft>
                  <a:spcPts val="600"/>
                </a:spcAft>
                <a:buNone/>
              </a:pPr>
              <a:t>30</a:t>
            </a:fld>
            <a:endParaRPr lang="en-US" sz="2800" b="0" i="0" kern="1200" dirty="0">
              <a:solidFill>
                <a:schemeClr val="tx1">
                  <a:tint val="75000"/>
                </a:schemeClr>
              </a:solidFill>
              <a:latin typeface="+mn-lt"/>
              <a:ea typeface="+mn-ea"/>
              <a:cs typeface="+mn-cs"/>
            </a:endParaRPr>
          </a:p>
        </p:txBody>
      </p:sp>
      <p:sp>
        <p:nvSpPr>
          <p:cNvPr id="181" name="Google Shape;181;p33"/>
          <p:cNvSpPr txBox="1">
            <a:spLocks noGrp="1"/>
          </p:cNvSpPr>
          <p:nvPr>
            <p:ph type="title"/>
          </p:nvPr>
        </p:nvSpPr>
        <p:spPr>
          <a:xfrm>
            <a:off x="489857" y="1234440"/>
            <a:ext cx="2642159" cy="3353115"/>
          </a:xfrm>
          <a:prstGeom prst="rect">
            <a:avLst/>
          </a:prstGeom>
        </p:spPr>
        <p:txBody>
          <a:bodyPr spcFirstLastPara="1" vert="horz" lIns="91440" tIns="45720" rIns="91440" bIns="45720" rtlCol="0" anchor="t" anchorCtr="0">
            <a:normAutofit/>
          </a:bodyPr>
          <a:lstStyle/>
          <a:p>
            <a:pPr marL="0" lvl="0" indent="0" algn="r" defTabSz="457200">
              <a:spcBef>
                <a:spcPct val="0"/>
              </a:spcBef>
              <a:spcAft>
                <a:spcPts val="0"/>
              </a:spcAft>
            </a:pPr>
            <a:r>
              <a:rPr lang="en-US" sz="4200" b="0" i="1" kern="1200" dirty="0">
                <a:solidFill>
                  <a:schemeClr val="bg2"/>
                </a:solidFill>
                <a:latin typeface="+mj-lt"/>
                <a:ea typeface="+mj-ea"/>
                <a:cs typeface="+mj-cs"/>
              </a:rPr>
              <a:t>Ethereal Presence </a:t>
            </a:r>
            <a:r>
              <a:rPr lang="en-US" sz="4200" b="0" i="0" kern="1200" dirty="0">
                <a:solidFill>
                  <a:schemeClr val="bg2"/>
                </a:solidFill>
                <a:latin typeface="+mj-lt"/>
                <a:ea typeface="+mj-ea"/>
                <a:cs typeface="+mj-cs"/>
              </a:rPr>
              <a:t>(2022)</a:t>
            </a:r>
          </a:p>
        </p:txBody>
      </p:sp>
      <p:sp>
        <p:nvSpPr>
          <p:cNvPr id="182" name="Google Shape;182;p33"/>
          <p:cNvSpPr txBox="1">
            <a:spLocks noGrp="1"/>
          </p:cNvSpPr>
          <p:nvPr>
            <p:ph type="body" idx="1"/>
          </p:nvPr>
        </p:nvSpPr>
        <p:spPr>
          <a:xfrm>
            <a:off x="3903081" y="1234440"/>
            <a:ext cx="4702076" cy="3353115"/>
          </a:xfrm>
          <a:prstGeom prst="rect">
            <a:avLst/>
          </a:prstGeom>
        </p:spPr>
        <p:txBody>
          <a:bodyPr spcFirstLastPara="1" vert="horz" lIns="91440" tIns="45720" rIns="91440" bIns="45720" rtlCol="0" anchorCtr="0">
            <a:normAutofit/>
          </a:bodyPr>
          <a:lstStyle/>
          <a:p>
            <a:pPr marL="0" lvl="0" indent="0" defTabSz="457200">
              <a:lnSpc>
                <a:spcPct val="90000"/>
              </a:lnSpc>
              <a:spcBef>
                <a:spcPts val="1000"/>
              </a:spcBef>
              <a:buSzPct val="80000"/>
              <a:buFont typeface="Wingdings 3" charset="2"/>
              <a:buChar char=""/>
            </a:pPr>
            <a:r>
              <a:rPr lang="en-US" sz="1400" dirty="0"/>
              <a:t>Utilizes gyroscope and airflow sensors.</a:t>
            </a:r>
          </a:p>
          <a:p>
            <a:pPr marL="0" lvl="0" indent="0" defTabSz="457200">
              <a:lnSpc>
                <a:spcPct val="90000"/>
              </a:lnSpc>
              <a:spcBef>
                <a:spcPts val="1000"/>
              </a:spcBef>
              <a:buSzPct val="80000"/>
              <a:buFont typeface="Wingdings 3" charset="2"/>
              <a:buChar char=""/>
            </a:pPr>
            <a:r>
              <a:rPr lang="en-US" sz="1400" dirty="0"/>
              <a:t>As the performer moves, the position of their instrument changes the pitch content of the accompaniment.</a:t>
            </a:r>
          </a:p>
          <a:p>
            <a:pPr marL="0" lvl="0" indent="0" defTabSz="457200">
              <a:lnSpc>
                <a:spcPct val="90000"/>
              </a:lnSpc>
              <a:spcBef>
                <a:spcPts val="1000"/>
              </a:spcBef>
              <a:buSzPct val="80000"/>
              <a:buFont typeface="Wingdings 3" charset="2"/>
              <a:buChar char=""/>
            </a:pPr>
            <a:r>
              <a:rPr lang="en-US" sz="1400" dirty="0"/>
              <a:t>Computer synthesis has 2 main textures:</a:t>
            </a:r>
          </a:p>
          <a:p>
            <a:pPr marL="457200" lvl="0" indent="-342900" defTabSz="457200">
              <a:lnSpc>
                <a:spcPct val="90000"/>
              </a:lnSpc>
              <a:spcBef>
                <a:spcPts val="1000"/>
              </a:spcBef>
              <a:buSzPct val="80000"/>
              <a:buFont typeface="Wingdings 3" charset="2"/>
              <a:buChar char=""/>
            </a:pPr>
            <a:r>
              <a:rPr lang="en-US" sz="1400" dirty="0"/>
              <a:t>Filtered pink noise to provide backing texture</a:t>
            </a:r>
          </a:p>
          <a:p>
            <a:pPr marL="457200" lvl="0" indent="-342900" defTabSz="457200">
              <a:lnSpc>
                <a:spcPct val="90000"/>
              </a:lnSpc>
              <a:spcBef>
                <a:spcPts val="1000"/>
              </a:spcBef>
              <a:buSzPct val="80000"/>
              <a:buFont typeface="Wingdings 3" charset="2"/>
              <a:buChar char=""/>
            </a:pPr>
            <a:r>
              <a:rPr lang="en-US" sz="1400" dirty="0"/>
              <a:t>Modified FM synthesis to provide accompaniment to the soloist</a:t>
            </a:r>
          </a:p>
          <a:p>
            <a:pPr marL="0" lvl="0" indent="0" defTabSz="457200">
              <a:lnSpc>
                <a:spcPct val="90000"/>
              </a:lnSpc>
              <a:spcBef>
                <a:spcPts val="1000"/>
              </a:spcBef>
              <a:buSzPct val="80000"/>
              <a:buFont typeface="Wingdings 3" charset="2"/>
              <a:buChar char=""/>
            </a:pPr>
            <a:r>
              <a:rPr lang="en-US" sz="1400" dirty="0"/>
              <a:t>Music alters between different styles to encourage a variety of performance movements.</a:t>
            </a:r>
          </a:p>
          <a:p>
            <a:pPr marL="0" lvl="0" indent="0" defTabSz="457200">
              <a:lnSpc>
                <a:spcPct val="90000"/>
              </a:lnSpc>
              <a:spcBef>
                <a:spcPts val="1000"/>
              </a:spcBef>
              <a:buSzPct val="80000"/>
              <a:buFont typeface="Wingdings 3" charset="2"/>
              <a:buChar char=""/>
            </a:pPr>
            <a:r>
              <a:rPr lang="en-US" sz="1400" dirty="0"/>
              <a:t>Wide tempo variety helps encourage a non-identical performances.</a:t>
            </a:r>
          </a:p>
        </p:txBody>
      </p:sp>
    </p:spTree>
  </p:cSld>
  <p:clrMapOvr>
    <a:masterClrMapping/>
  </p:clrMapOvr>
  <mc:AlternateContent xmlns:mc="http://schemas.openxmlformats.org/markup-compatibility/2006" xmlns:p14="http://schemas.microsoft.com/office/powerpoint/2010/main">
    <mc:Choice Requires="p14">
      <p:transition spd="slow" p14:dur="2000">
        <p14:prism dir="u"/>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34"/>
          <p:cNvSpPr txBox="1">
            <a:spLocks noGrp="1"/>
          </p:cNvSpPr>
          <p:nvPr>
            <p:ph type="body" idx="1"/>
          </p:nvPr>
        </p:nvSpPr>
        <p:spPr>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i="1"/>
              <a:t>Ethereal Presence</a:t>
            </a:r>
            <a:r>
              <a:rPr lang="en"/>
              <a:t> opening page</a:t>
            </a:r>
            <a:endParaRPr/>
          </a:p>
        </p:txBody>
      </p:sp>
      <p:sp>
        <p:nvSpPr>
          <p:cNvPr id="3" name="Slide Number Placeholder 2">
            <a:extLst>
              <a:ext uri="{FF2B5EF4-FFF2-40B4-BE49-F238E27FC236}">
                <a16:creationId xmlns:a16="http://schemas.microsoft.com/office/drawing/2014/main" id="{0114AA9F-D497-842D-DB4C-0CC91CE5340A}"/>
              </a:ext>
            </a:extLst>
          </p:cNvPr>
          <p:cNvSpPr>
            <a:spLocks noGrp="1"/>
          </p:cNvSpPr>
          <p:nvPr>
            <p:ph type="sldNum" idx="12"/>
          </p:nvPr>
        </p:nvSpPr>
        <p:spPr>
          <a:xfrm>
            <a:off x="7701094" y="378356"/>
            <a:ext cx="665666" cy="393600"/>
          </a:xfrm>
        </p:spPr>
        <p:txBody>
          <a:bodyPr>
            <a:noAutofit/>
          </a:bodyPr>
          <a:lstStyle/>
          <a:p>
            <a:pPr marL="0" lvl="0" indent="0" algn="r" rtl="0">
              <a:spcBef>
                <a:spcPts val="0"/>
              </a:spcBef>
              <a:spcAft>
                <a:spcPts val="0"/>
              </a:spcAft>
              <a:buNone/>
            </a:pPr>
            <a:fld id="{00000000-1234-1234-1234-123412341234}" type="slidenum">
              <a:rPr lang="en" sz="2800" smtClean="0"/>
              <a:t>31</a:t>
            </a:fld>
            <a:endParaRPr lang="en" sz="2800" dirty="0"/>
          </a:p>
        </p:txBody>
      </p:sp>
      <p:pic>
        <p:nvPicPr>
          <p:cNvPr id="188" name="Google Shape;188;p34">
            <a:extLst>
              <a:ext uri="{C183D7F6-B498-43B3-948B-1728B52AA6E4}">
                <adec:decorative xmlns:adec="http://schemas.microsoft.com/office/drawing/2017/decorative" val="1"/>
              </a:ext>
            </a:extLst>
          </p:cNvPr>
          <p:cNvPicPr preferRelativeResize="0"/>
          <p:nvPr/>
        </p:nvPicPr>
        <p:blipFill>
          <a:blip r:embed="rId3">
            <a:alphaModFix/>
          </a:blip>
          <a:stretch>
            <a:fillRect/>
          </a:stretch>
        </p:blipFill>
        <p:spPr>
          <a:xfrm>
            <a:off x="3614765" y="0"/>
            <a:ext cx="3994778" cy="5159301"/>
          </a:xfrm>
          <a:prstGeom prst="rect">
            <a:avLst/>
          </a:prstGeom>
          <a:noFill/>
          <a:ln>
            <a:noFill/>
          </a:ln>
        </p:spPr>
      </p:pic>
      <p:sp>
        <p:nvSpPr>
          <p:cNvPr id="2" name="TextBox 1">
            <a:extLst>
              <a:ext uri="{FF2B5EF4-FFF2-40B4-BE49-F238E27FC236}">
                <a16:creationId xmlns:a16="http://schemas.microsoft.com/office/drawing/2014/main" id="{4854C007-9D71-0FB4-9D1F-76AE0E6D784E}"/>
              </a:ext>
            </a:extLst>
          </p:cNvPr>
          <p:cNvSpPr txBox="1"/>
          <p:nvPr/>
        </p:nvSpPr>
        <p:spPr>
          <a:xfrm>
            <a:off x="378811" y="453006"/>
            <a:ext cx="3053593" cy="369332"/>
          </a:xfrm>
          <a:prstGeom prst="rect">
            <a:avLst/>
          </a:prstGeom>
          <a:noFill/>
        </p:spPr>
        <p:txBody>
          <a:bodyPr wrap="square" rtlCol="0">
            <a:spAutoFit/>
          </a:bodyPr>
          <a:lstStyle/>
          <a:p>
            <a:r>
              <a:rPr lang="en-US" dirty="0"/>
              <a:t>Adam Cope- Cyberinet</a:t>
            </a:r>
          </a:p>
        </p:txBody>
      </p:sp>
    </p:spTree>
  </p:cSld>
  <p:clrMapOvr>
    <a:masterClrMapping/>
  </p:clrMapOvr>
  <mc:AlternateContent xmlns:mc="http://schemas.openxmlformats.org/markup-compatibility/2006" xmlns:p14="http://schemas.microsoft.com/office/powerpoint/2010/main">
    <mc:Choice Requires="p14">
      <p:transition spd="slow" p14:dur="2000">
        <p14:prism dir="u"/>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3" name="Picture 32">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002263"/>
            <a:ext cx="3027759" cy="3141237"/>
          </a:xfrm>
          <a:prstGeom prst="rect">
            <a:avLst/>
          </a:prstGeom>
        </p:spPr>
      </p:pic>
      <p:pic>
        <p:nvPicPr>
          <p:cNvPr id="35" name="Picture 34">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169260"/>
            <a:ext cx="1141809" cy="1774090"/>
          </a:xfrm>
          <a:prstGeom prst="rect">
            <a:avLst/>
          </a:prstGeom>
        </p:spPr>
      </p:pic>
      <p:sp>
        <p:nvSpPr>
          <p:cNvPr id="37" name="Oval 36">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6759" y="1257300"/>
            <a:ext cx="2114550" cy="211455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39" name="Picture 38">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5999559" y="0"/>
            <a:ext cx="1202540" cy="856055"/>
          </a:xfrm>
          <a:prstGeom prst="rect">
            <a:avLst/>
          </a:prstGeom>
        </p:spPr>
      </p:pic>
      <p:pic>
        <p:nvPicPr>
          <p:cNvPr id="41" name="Picture 40">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6454408" y="4572000"/>
            <a:ext cx="745301" cy="571500"/>
          </a:xfrm>
          <a:prstGeom prst="rect">
            <a:avLst/>
          </a:prstGeom>
        </p:spPr>
      </p:pic>
      <p:sp>
        <p:nvSpPr>
          <p:cNvPr id="43" name="Rectangle 42">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useBgFill="1">
        <p:nvSpPr>
          <p:cNvPr id="45" name="Rectangle 44">
            <a:extLst>
              <a:ext uri="{FF2B5EF4-FFF2-40B4-BE49-F238E27FC236}">
                <a16:creationId xmlns:a16="http://schemas.microsoft.com/office/drawing/2014/main" id="{20F6071B-48FA-4685-A9C9-A7B21E1C14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9143771" cy="354805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Computer">
            <a:extLst>
              <a:ext uri="{FF2B5EF4-FFF2-40B4-BE49-F238E27FC236}">
                <a16:creationId xmlns:a16="http://schemas.microsoft.com/office/drawing/2014/main" id="{C3F5BD99-43C7-2D7E-A135-27CE042142D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029636" y="80793"/>
            <a:ext cx="3145970" cy="3145970"/>
          </a:xfrm>
          <a:prstGeom prst="rect">
            <a:avLst/>
          </a:prstGeom>
          <a:effectLst/>
        </p:spPr>
      </p:pic>
      <p:sp>
        <p:nvSpPr>
          <p:cNvPr id="47" name="Rectangle 46">
            <a:extLst>
              <a:ext uri="{FF2B5EF4-FFF2-40B4-BE49-F238E27FC236}">
                <a16:creationId xmlns:a16="http://schemas.microsoft.com/office/drawing/2014/main" id="{8C56044C-1580-4C45-8AA3-F2A07478B4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Slide Number Placeholder 2">
            <a:extLst>
              <a:ext uri="{FF2B5EF4-FFF2-40B4-BE49-F238E27FC236}">
                <a16:creationId xmlns:a16="http://schemas.microsoft.com/office/drawing/2014/main" id="{8F1249C9-B37C-0B74-7E63-BCEA0959F1D1}"/>
              </a:ext>
            </a:extLst>
          </p:cNvPr>
          <p:cNvSpPr>
            <a:spLocks noGrp="1"/>
          </p:cNvSpPr>
          <p:nvPr>
            <p:ph type="sldNum" idx="12"/>
          </p:nvPr>
        </p:nvSpPr>
        <p:spPr>
          <a:xfrm>
            <a:off x="7764405" y="221796"/>
            <a:ext cx="628649" cy="575766"/>
          </a:xfrm>
        </p:spPr>
        <p:txBody>
          <a:bodyPr vert="horz" lIns="91440" tIns="45720" rIns="91440" bIns="45720" rtlCol="0" anchor="b">
            <a:normAutofit/>
          </a:bodyPr>
          <a:lstStyle/>
          <a:p>
            <a:pPr lvl="0" indent="0" defTabSz="914400">
              <a:lnSpc>
                <a:spcPct val="90000"/>
              </a:lnSpc>
              <a:spcBef>
                <a:spcPts val="0"/>
              </a:spcBef>
              <a:spcAft>
                <a:spcPts val="600"/>
              </a:spcAft>
              <a:buNone/>
            </a:pPr>
            <a:fld id="{00000000-1234-1234-1234-123412341234}" type="slidenum">
              <a:rPr lang="en-US" sz="2800">
                <a:solidFill>
                  <a:srgbClr val="FFFFFF"/>
                </a:solidFill>
              </a:rPr>
              <a:pPr lvl="0" indent="0" defTabSz="914400">
                <a:lnSpc>
                  <a:spcPct val="90000"/>
                </a:lnSpc>
                <a:spcBef>
                  <a:spcPts val="0"/>
                </a:spcBef>
                <a:spcAft>
                  <a:spcPts val="600"/>
                </a:spcAft>
                <a:buNone/>
              </a:pPr>
              <a:t>32</a:t>
            </a:fld>
            <a:endParaRPr lang="en-US" sz="2800">
              <a:solidFill>
                <a:srgbClr val="FFFFFF"/>
              </a:solidFill>
            </a:endParaRPr>
          </a:p>
        </p:txBody>
      </p:sp>
      <p:sp>
        <p:nvSpPr>
          <p:cNvPr id="49" name="Freeform: Shape 48">
            <a:extLst>
              <a:ext uri="{FF2B5EF4-FFF2-40B4-BE49-F238E27FC236}">
                <a16:creationId xmlns:a16="http://schemas.microsoft.com/office/drawing/2014/main" id="{51A8E3CE-561F-42BE-B6A2-FBE96F9A82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2684405"/>
            <a:ext cx="9143771" cy="2459095"/>
          </a:xfrm>
          <a:custGeom>
            <a:avLst/>
            <a:gdLst>
              <a:gd name="connsiteX0" fmla="*/ 1 w 12191696"/>
              <a:gd name="connsiteY0" fmla="*/ 0 h 3278793"/>
              <a:gd name="connsiteX1" fmla="*/ 71932 w 12191696"/>
              <a:gd name="connsiteY1" fmla="*/ 12261 h 3278793"/>
              <a:gd name="connsiteX2" fmla="*/ 282849 w 12191696"/>
              <a:gd name="connsiteY2" fmla="*/ 48343 h 3278793"/>
              <a:gd name="connsiteX3" fmla="*/ 436464 w 12191696"/>
              <a:gd name="connsiteY3" fmla="*/ 73565 h 3278793"/>
              <a:gd name="connsiteX4" fmla="*/ 619339 w 12191696"/>
              <a:gd name="connsiteY4" fmla="*/ 100188 h 3278793"/>
              <a:gd name="connsiteX5" fmla="*/ 836351 w 12191696"/>
              <a:gd name="connsiteY5" fmla="*/ 132066 h 3278793"/>
              <a:gd name="connsiteX6" fmla="*/ 1076528 w 12191696"/>
              <a:gd name="connsiteY6" fmla="*/ 165696 h 3278793"/>
              <a:gd name="connsiteX7" fmla="*/ 1347183 w 12191696"/>
              <a:gd name="connsiteY7" fmla="*/ 201077 h 3278793"/>
              <a:gd name="connsiteX8" fmla="*/ 1642223 w 12191696"/>
              <a:gd name="connsiteY8" fmla="*/ 238560 h 3278793"/>
              <a:gd name="connsiteX9" fmla="*/ 1962864 w 12191696"/>
              <a:gd name="connsiteY9" fmla="*/ 276043 h 3278793"/>
              <a:gd name="connsiteX10" fmla="*/ 2304232 w 12191696"/>
              <a:gd name="connsiteY10" fmla="*/ 314227 h 3278793"/>
              <a:gd name="connsiteX11" fmla="*/ 2672421 w 12191696"/>
              <a:gd name="connsiteY11" fmla="*/ 349608 h 3278793"/>
              <a:gd name="connsiteX12" fmla="*/ 3057678 w 12191696"/>
              <a:gd name="connsiteY12" fmla="*/ 383588 h 3278793"/>
              <a:gd name="connsiteX13" fmla="*/ 3464881 w 12191696"/>
              <a:gd name="connsiteY13" fmla="*/ 414415 h 3278793"/>
              <a:gd name="connsiteX14" fmla="*/ 3889152 w 12191696"/>
              <a:gd name="connsiteY14" fmla="*/ 443841 h 3278793"/>
              <a:gd name="connsiteX15" fmla="*/ 4331710 w 12191696"/>
              <a:gd name="connsiteY15" fmla="*/ 471515 h 3278793"/>
              <a:gd name="connsiteX16" fmla="*/ 4558476 w 12191696"/>
              <a:gd name="connsiteY16" fmla="*/ 481324 h 3278793"/>
              <a:gd name="connsiteX17" fmla="*/ 4790118 w 12191696"/>
              <a:gd name="connsiteY17" fmla="*/ 492183 h 3278793"/>
              <a:gd name="connsiteX18" fmla="*/ 5025418 w 12191696"/>
              <a:gd name="connsiteY18" fmla="*/ 502342 h 3278793"/>
              <a:gd name="connsiteX19" fmla="*/ 5261937 w 12191696"/>
              <a:gd name="connsiteY19" fmla="*/ 508998 h 3278793"/>
              <a:gd name="connsiteX20" fmla="*/ 5503333 w 12191696"/>
              <a:gd name="connsiteY20" fmla="*/ 514953 h 3278793"/>
              <a:gd name="connsiteX21" fmla="*/ 5747166 w 12191696"/>
              <a:gd name="connsiteY21" fmla="*/ 521259 h 3278793"/>
              <a:gd name="connsiteX22" fmla="*/ 5995877 w 12191696"/>
              <a:gd name="connsiteY22" fmla="*/ 525463 h 3278793"/>
              <a:gd name="connsiteX23" fmla="*/ 6247026 w 12191696"/>
              <a:gd name="connsiteY23" fmla="*/ 525463 h 3278793"/>
              <a:gd name="connsiteX24" fmla="*/ 6500613 w 12191696"/>
              <a:gd name="connsiteY24" fmla="*/ 527565 h 3278793"/>
              <a:gd name="connsiteX25" fmla="*/ 6756639 w 12191696"/>
              <a:gd name="connsiteY25" fmla="*/ 525463 h 3278793"/>
              <a:gd name="connsiteX26" fmla="*/ 7016322 w 12191696"/>
              <a:gd name="connsiteY26" fmla="*/ 521259 h 3278793"/>
              <a:gd name="connsiteX27" fmla="*/ 7276005 w 12191696"/>
              <a:gd name="connsiteY27" fmla="*/ 517406 h 3278793"/>
              <a:gd name="connsiteX28" fmla="*/ 7539345 w 12191696"/>
              <a:gd name="connsiteY28" fmla="*/ 508998 h 3278793"/>
              <a:gd name="connsiteX29" fmla="*/ 7805124 w 12191696"/>
              <a:gd name="connsiteY29" fmla="*/ 500241 h 3278793"/>
              <a:gd name="connsiteX30" fmla="*/ 8070903 w 12191696"/>
              <a:gd name="connsiteY30" fmla="*/ 490082 h 3278793"/>
              <a:gd name="connsiteX31" fmla="*/ 8339121 w 12191696"/>
              <a:gd name="connsiteY31" fmla="*/ 475719 h 3278793"/>
              <a:gd name="connsiteX32" fmla="*/ 8609776 w 12191696"/>
              <a:gd name="connsiteY32" fmla="*/ 458554 h 3278793"/>
              <a:gd name="connsiteX33" fmla="*/ 8881651 w 12191696"/>
              <a:gd name="connsiteY33" fmla="*/ 442089 h 3278793"/>
              <a:gd name="connsiteX34" fmla="*/ 9153526 w 12191696"/>
              <a:gd name="connsiteY34" fmla="*/ 421071 h 3278793"/>
              <a:gd name="connsiteX35" fmla="*/ 9429058 w 12191696"/>
              <a:gd name="connsiteY35" fmla="*/ 395849 h 3278793"/>
              <a:gd name="connsiteX36" fmla="*/ 9700933 w 12191696"/>
              <a:gd name="connsiteY36" fmla="*/ 370626 h 3278793"/>
              <a:gd name="connsiteX37" fmla="*/ 9977684 w 12191696"/>
              <a:gd name="connsiteY37" fmla="*/ 341551 h 3278793"/>
              <a:gd name="connsiteX38" fmla="*/ 10255655 w 12191696"/>
              <a:gd name="connsiteY38" fmla="*/ 309673 h 3278793"/>
              <a:gd name="connsiteX39" fmla="*/ 10529968 w 12191696"/>
              <a:gd name="connsiteY39" fmla="*/ 276043 h 3278793"/>
              <a:gd name="connsiteX40" fmla="*/ 10807939 w 12191696"/>
              <a:gd name="connsiteY40" fmla="*/ 236809 h 3278793"/>
              <a:gd name="connsiteX41" fmla="*/ 11084690 w 12191696"/>
              <a:gd name="connsiteY41" fmla="*/ 194772 h 3278793"/>
              <a:gd name="connsiteX42" fmla="*/ 11362661 w 12191696"/>
              <a:gd name="connsiteY42" fmla="*/ 153085 h 3278793"/>
              <a:gd name="connsiteX43" fmla="*/ 11639412 w 12191696"/>
              <a:gd name="connsiteY43" fmla="*/ 104392 h 3278793"/>
              <a:gd name="connsiteX44" fmla="*/ 11914945 w 12191696"/>
              <a:gd name="connsiteY44" fmla="*/ 54648 h 3278793"/>
              <a:gd name="connsiteX45" fmla="*/ 12191696 w 12191696"/>
              <a:gd name="connsiteY45" fmla="*/ 2452 h 3278793"/>
              <a:gd name="connsiteX46" fmla="*/ 12191696 w 12191696"/>
              <a:gd name="connsiteY46" fmla="*/ 2802467 h 3278793"/>
              <a:gd name="connsiteX47" fmla="*/ 12191695 w 12191696"/>
              <a:gd name="connsiteY47" fmla="*/ 2802467 h 3278793"/>
              <a:gd name="connsiteX48" fmla="*/ 12191695 w 12191696"/>
              <a:gd name="connsiteY48" fmla="*/ 3278793 h 3278793"/>
              <a:gd name="connsiteX49" fmla="*/ 0 w 12191696"/>
              <a:gd name="connsiteY49" fmla="*/ 3278793 h 3278793"/>
              <a:gd name="connsiteX50" fmla="*/ 0 w 12191696"/>
              <a:gd name="connsiteY50" fmla="*/ 2134639 h 3278793"/>
              <a:gd name="connsiteX51" fmla="*/ 1 w 12191696"/>
              <a:gd name="connsiteY51" fmla="*/ 2134639 h 3278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1696" h="3278793">
                <a:moveTo>
                  <a:pt x="1" y="0"/>
                </a:moveTo>
                <a:lnTo>
                  <a:pt x="71932" y="12261"/>
                </a:lnTo>
                <a:lnTo>
                  <a:pt x="282849" y="48343"/>
                </a:lnTo>
                <a:lnTo>
                  <a:pt x="436464" y="73565"/>
                </a:lnTo>
                <a:lnTo>
                  <a:pt x="619339" y="100188"/>
                </a:lnTo>
                <a:lnTo>
                  <a:pt x="836351" y="132066"/>
                </a:lnTo>
                <a:lnTo>
                  <a:pt x="1076528" y="165696"/>
                </a:lnTo>
                <a:lnTo>
                  <a:pt x="1347183" y="201077"/>
                </a:lnTo>
                <a:lnTo>
                  <a:pt x="1642223" y="238560"/>
                </a:lnTo>
                <a:lnTo>
                  <a:pt x="1962864" y="276043"/>
                </a:lnTo>
                <a:lnTo>
                  <a:pt x="2304232" y="314227"/>
                </a:lnTo>
                <a:lnTo>
                  <a:pt x="2672421" y="349608"/>
                </a:lnTo>
                <a:lnTo>
                  <a:pt x="3057678" y="383588"/>
                </a:lnTo>
                <a:lnTo>
                  <a:pt x="3464881" y="414415"/>
                </a:lnTo>
                <a:lnTo>
                  <a:pt x="3889152" y="443841"/>
                </a:lnTo>
                <a:lnTo>
                  <a:pt x="4331710" y="471515"/>
                </a:lnTo>
                <a:lnTo>
                  <a:pt x="4558476" y="481324"/>
                </a:lnTo>
                <a:lnTo>
                  <a:pt x="4790118" y="492183"/>
                </a:lnTo>
                <a:lnTo>
                  <a:pt x="5025418" y="502342"/>
                </a:lnTo>
                <a:lnTo>
                  <a:pt x="5261937" y="508998"/>
                </a:lnTo>
                <a:lnTo>
                  <a:pt x="5503333" y="514953"/>
                </a:lnTo>
                <a:lnTo>
                  <a:pt x="5747166" y="521259"/>
                </a:lnTo>
                <a:lnTo>
                  <a:pt x="5995877" y="525463"/>
                </a:lnTo>
                <a:lnTo>
                  <a:pt x="6247026" y="525463"/>
                </a:lnTo>
                <a:lnTo>
                  <a:pt x="6500613" y="527565"/>
                </a:lnTo>
                <a:lnTo>
                  <a:pt x="6756639" y="525463"/>
                </a:lnTo>
                <a:lnTo>
                  <a:pt x="7016322" y="521259"/>
                </a:lnTo>
                <a:lnTo>
                  <a:pt x="7276005" y="517406"/>
                </a:lnTo>
                <a:lnTo>
                  <a:pt x="7539345" y="508998"/>
                </a:lnTo>
                <a:lnTo>
                  <a:pt x="7805124" y="500241"/>
                </a:lnTo>
                <a:lnTo>
                  <a:pt x="8070903" y="490082"/>
                </a:lnTo>
                <a:lnTo>
                  <a:pt x="8339121" y="475719"/>
                </a:lnTo>
                <a:lnTo>
                  <a:pt x="8609776" y="458554"/>
                </a:lnTo>
                <a:lnTo>
                  <a:pt x="8881651" y="442089"/>
                </a:lnTo>
                <a:lnTo>
                  <a:pt x="9153526" y="421071"/>
                </a:lnTo>
                <a:lnTo>
                  <a:pt x="9429058" y="395849"/>
                </a:lnTo>
                <a:lnTo>
                  <a:pt x="9700933" y="370626"/>
                </a:lnTo>
                <a:lnTo>
                  <a:pt x="9977684" y="341551"/>
                </a:lnTo>
                <a:lnTo>
                  <a:pt x="10255655" y="309673"/>
                </a:lnTo>
                <a:lnTo>
                  <a:pt x="10529968" y="276043"/>
                </a:lnTo>
                <a:lnTo>
                  <a:pt x="10807939" y="236809"/>
                </a:lnTo>
                <a:lnTo>
                  <a:pt x="11084690" y="194772"/>
                </a:lnTo>
                <a:lnTo>
                  <a:pt x="11362661" y="153085"/>
                </a:lnTo>
                <a:lnTo>
                  <a:pt x="11639412" y="104392"/>
                </a:lnTo>
                <a:lnTo>
                  <a:pt x="11914945" y="54648"/>
                </a:lnTo>
                <a:lnTo>
                  <a:pt x="12191696" y="2452"/>
                </a:lnTo>
                <a:lnTo>
                  <a:pt x="12191696" y="2802467"/>
                </a:lnTo>
                <a:lnTo>
                  <a:pt x="12191695" y="2802467"/>
                </a:lnTo>
                <a:lnTo>
                  <a:pt x="12191695" y="3278793"/>
                </a:lnTo>
                <a:lnTo>
                  <a:pt x="0" y="3278793"/>
                </a:lnTo>
                <a:lnTo>
                  <a:pt x="0" y="2134639"/>
                </a:lnTo>
                <a:lnTo>
                  <a:pt x="1" y="2134639"/>
                </a:lnTo>
                <a:close/>
              </a:path>
            </a:pathLst>
          </a:custGeom>
          <a:ln>
            <a:noFill/>
          </a:ln>
        </p:spPr>
        <p:style>
          <a:lnRef idx="0">
            <a:scrgbClr r="0" g="0" b="0"/>
          </a:lnRef>
          <a:fillRef idx="1003">
            <a:schemeClr val="dk2"/>
          </a:fillRef>
          <a:effectRef idx="0">
            <a:scrgbClr r="0" g="0" b="0"/>
          </a:effectRef>
          <a:fontRef idx="major"/>
        </p:style>
      </p:sp>
      <p:sp>
        <p:nvSpPr>
          <p:cNvPr id="2" name="Title 1">
            <a:extLst>
              <a:ext uri="{FF2B5EF4-FFF2-40B4-BE49-F238E27FC236}">
                <a16:creationId xmlns:a16="http://schemas.microsoft.com/office/drawing/2014/main" id="{54F3CAD8-AAD1-3CFC-F1B1-FEA8097D75E8}"/>
              </a:ext>
            </a:extLst>
          </p:cNvPr>
          <p:cNvSpPr>
            <a:spLocks noGrp="1"/>
          </p:cNvSpPr>
          <p:nvPr>
            <p:ph type="title"/>
          </p:nvPr>
        </p:nvSpPr>
        <p:spPr>
          <a:xfrm>
            <a:off x="477687" y="3278886"/>
            <a:ext cx="6862012" cy="1012893"/>
          </a:xfrm>
        </p:spPr>
        <p:txBody>
          <a:bodyPr vert="horz" lIns="91440" tIns="45720" rIns="91440" bIns="45720" rtlCol="0" anchor="b">
            <a:normAutofit/>
          </a:bodyPr>
          <a:lstStyle/>
          <a:p>
            <a:pPr algn="l" defTabSz="457200">
              <a:spcBef>
                <a:spcPct val="0"/>
              </a:spcBef>
            </a:pPr>
            <a:r>
              <a:rPr lang="en-US" sz="4500" b="0" i="0" kern="1200">
                <a:solidFill>
                  <a:srgbClr val="EBEBEB"/>
                </a:solidFill>
                <a:latin typeface="+mj-lt"/>
                <a:ea typeface="+mj-ea"/>
                <a:cs typeface="+mj-cs"/>
              </a:rPr>
              <a:t>Computer Processing</a:t>
            </a:r>
          </a:p>
        </p:txBody>
      </p:sp>
      <p:sp>
        <p:nvSpPr>
          <p:cNvPr id="51" name="Freeform 16">
            <a:extLst>
              <a:ext uri="{FF2B5EF4-FFF2-40B4-BE49-F238E27FC236}">
                <a16:creationId xmlns:a16="http://schemas.microsoft.com/office/drawing/2014/main" id="{7DE548AA-7E1A-497C-8B79-C74F42ACFB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39955" y="2460008"/>
            <a:ext cx="2604045" cy="619449"/>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tx2">
              <a:alpha val="20000"/>
            </a:schemeClr>
          </a:solidFill>
          <a:ln>
            <a:noFill/>
          </a:ln>
        </p:spPr>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7939088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p14:prism/>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Shape 139"/>
        <p:cNvGrpSpPr/>
        <p:nvPr/>
      </p:nvGrpSpPr>
      <p:grpSpPr>
        <a:xfrm>
          <a:off x="0" y="0"/>
          <a:ext cx="0" cy="0"/>
          <a:chOff x="0" y="0"/>
          <a:chExt cx="0" cy="0"/>
        </a:xfrm>
      </p:grpSpPr>
      <p:pic>
        <p:nvPicPr>
          <p:cNvPr id="146" name="Picture 145">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613"/>
          <a:stretch/>
        </p:blipFill>
        <p:spPr>
          <a:xfrm>
            <a:off x="0" y="2002263"/>
            <a:ext cx="3027759" cy="3141237"/>
          </a:xfrm>
          <a:prstGeom prst="rect">
            <a:avLst/>
          </a:prstGeom>
        </p:spPr>
      </p:pic>
      <p:pic>
        <p:nvPicPr>
          <p:cNvPr id="148" name="Picture 147">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l="35640"/>
          <a:stretch/>
        </p:blipFill>
        <p:spPr>
          <a:xfrm>
            <a:off x="0" y="2169260"/>
            <a:ext cx="1141809" cy="1774090"/>
          </a:xfrm>
          <a:prstGeom prst="rect">
            <a:avLst/>
          </a:prstGeom>
        </p:spPr>
      </p:pic>
      <p:sp>
        <p:nvSpPr>
          <p:cNvPr id="150" name="Oval 149">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6759" y="1257300"/>
            <a:ext cx="2114550" cy="211455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52" name="Picture 151">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t="28813"/>
          <a:stretch/>
        </p:blipFill>
        <p:spPr>
          <a:xfrm>
            <a:off x="5999559" y="0"/>
            <a:ext cx="1202540" cy="856055"/>
          </a:xfrm>
          <a:prstGeom prst="rect">
            <a:avLst/>
          </a:prstGeom>
        </p:spPr>
      </p:pic>
      <p:pic>
        <p:nvPicPr>
          <p:cNvPr id="154" name="Picture 153">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b="23320"/>
          <a:stretch/>
        </p:blipFill>
        <p:spPr>
          <a:xfrm>
            <a:off x="6454408" y="4572000"/>
            <a:ext cx="745301" cy="571500"/>
          </a:xfrm>
          <a:prstGeom prst="rect">
            <a:avLst/>
          </a:prstGeom>
        </p:spPr>
      </p:pic>
      <p:sp>
        <p:nvSpPr>
          <p:cNvPr id="156" name="Rectangle 155">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40" name="Google Shape;140;p26"/>
          <p:cNvSpPr txBox="1">
            <a:spLocks noGrp="1"/>
          </p:cNvSpPr>
          <p:nvPr>
            <p:ph type="title"/>
          </p:nvPr>
        </p:nvSpPr>
        <p:spPr>
          <a:xfrm>
            <a:off x="486697" y="471949"/>
            <a:ext cx="6939116" cy="917987"/>
          </a:xfrm>
          <a:prstGeom prst="rect">
            <a:avLst/>
          </a:prstGeom>
        </p:spPr>
        <p:txBody>
          <a:bodyPr spcFirstLastPara="1" vert="horz" lIns="91440" tIns="45720" rIns="91440" bIns="45720" rtlCol="0" anchor="t" anchorCtr="0">
            <a:normAutofit/>
          </a:bodyPr>
          <a:lstStyle/>
          <a:p>
            <a:pPr marL="0" lvl="0" indent="0" defTabSz="457200">
              <a:spcBef>
                <a:spcPct val="0"/>
              </a:spcBef>
              <a:spcAft>
                <a:spcPts val="0"/>
              </a:spcAft>
            </a:pPr>
            <a:r>
              <a:rPr lang="en-US" sz="4200" b="0" i="0" kern="1200" dirty="0">
                <a:solidFill>
                  <a:schemeClr val="tx2"/>
                </a:solidFill>
                <a:latin typeface="+mj-lt"/>
                <a:ea typeface="+mj-ea"/>
                <a:cs typeface="+mj-cs"/>
              </a:rPr>
              <a:t>Driver Installation</a:t>
            </a:r>
          </a:p>
        </p:txBody>
      </p:sp>
      <p:sp>
        <p:nvSpPr>
          <p:cNvPr id="3" name="Slide Number Placeholder 2">
            <a:extLst>
              <a:ext uri="{FF2B5EF4-FFF2-40B4-BE49-F238E27FC236}">
                <a16:creationId xmlns:a16="http://schemas.microsoft.com/office/drawing/2014/main" id="{5F94414F-2640-41F2-BE58-CE90B8C4B8EA}"/>
              </a:ext>
            </a:extLst>
          </p:cNvPr>
          <p:cNvSpPr>
            <a:spLocks noGrp="1"/>
          </p:cNvSpPr>
          <p:nvPr>
            <p:ph type="sldNum" idx="12"/>
          </p:nvPr>
        </p:nvSpPr>
        <p:spPr>
          <a:xfrm>
            <a:off x="7764405" y="221796"/>
            <a:ext cx="628649" cy="575766"/>
          </a:xfrm>
        </p:spPr>
        <p:txBody>
          <a:bodyPr vert="horz" lIns="91440" tIns="45720" rIns="91440" bIns="45720" rtlCol="0" anchor="b">
            <a:normAutofit/>
          </a:bodyPr>
          <a:lstStyle/>
          <a:p>
            <a:pPr lvl="0" indent="0" defTabSz="914400">
              <a:lnSpc>
                <a:spcPct val="90000"/>
              </a:lnSpc>
              <a:spcBef>
                <a:spcPts val="0"/>
              </a:spcBef>
              <a:spcAft>
                <a:spcPts val="600"/>
              </a:spcAft>
              <a:buNone/>
            </a:pPr>
            <a:fld id="{00000000-1234-1234-1234-123412341234}" type="slidenum">
              <a:rPr lang="en-US" sz="2800" smtClean="0"/>
              <a:pPr lvl="0" indent="0" defTabSz="914400">
                <a:lnSpc>
                  <a:spcPct val="90000"/>
                </a:lnSpc>
                <a:spcBef>
                  <a:spcPts val="0"/>
                </a:spcBef>
                <a:spcAft>
                  <a:spcPts val="600"/>
                </a:spcAft>
                <a:buNone/>
              </a:pPr>
              <a:t>33</a:t>
            </a:fld>
            <a:endParaRPr lang="en-US" sz="2800"/>
          </a:p>
        </p:txBody>
      </p:sp>
      <p:sp>
        <p:nvSpPr>
          <p:cNvPr id="141" name="Google Shape;141;p26"/>
          <p:cNvSpPr txBox="1">
            <a:spLocks noGrp="1"/>
          </p:cNvSpPr>
          <p:nvPr>
            <p:ph type="body" idx="1"/>
          </p:nvPr>
        </p:nvSpPr>
        <p:spPr>
          <a:xfrm>
            <a:off x="702448" y="1548992"/>
            <a:ext cx="3253807" cy="3396634"/>
          </a:xfrm>
          <a:prstGeom prst="rect">
            <a:avLst/>
          </a:prstGeom>
        </p:spPr>
        <p:txBody>
          <a:bodyPr spcFirstLastPara="1" vert="horz" lIns="91440" tIns="45720" rIns="91440" bIns="45720" rtlCol="0" anchorCtr="0">
            <a:normAutofit fontScale="92500" lnSpcReduction="20000"/>
          </a:bodyPr>
          <a:lstStyle/>
          <a:p>
            <a:pPr marL="285750" indent="-285750" defTabSz="457200">
              <a:lnSpc>
                <a:spcPct val="90000"/>
              </a:lnSpc>
              <a:spcBef>
                <a:spcPts val="1000"/>
              </a:spcBef>
              <a:buSzPct val="80000"/>
              <a:buFont typeface="Wingdings 3" charset="2"/>
              <a:buChar char=""/>
            </a:pPr>
            <a:r>
              <a:rPr lang="en-US" sz="1400" dirty="0"/>
              <a:t>A few drivers are needed to utilize the ireless communications.</a:t>
            </a:r>
          </a:p>
          <a:p>
            <a:pPr marL="742950" lvl="1" indent="-285750" defTabSz="457200">
              <a:lnSpc>
                <a:spcPct val="90000"/>
              </a:lnSpc>
              <a:spcBef>
                <a:spcPts val="1000"/>
              </a:spcBef>
              <a:buSzPct val="80000"/>
              <a:buFont typeface="Wingdings 3" charset="2"/>
              <a:buChar char=""/>
            </a:pPr>
            <a:r>
              <a:rPr lang="en-US" sz="1400" dirty="0"/>
              <a:t>ESP-32 Drivers: These can be easily installed via the Arduino IDE program.</a:t>
            </a:r>
          </a:p>
          <a:p>
            <a:pPr marL="742950" lvl="1" indent="-285750" defTabSz="457200">
              <a:lnSpc>
                <a:spcPct val="90000"/>
              </a:lnSpc>
              <a:spcBef>
                <a:spcPts val="1000"/>
              </a:spcBef>
              <a:buSzPct val="80000"/>
              <a:buFont typeface="Wingdings 3" charset="2"/>
              <a:buChar char=""/>
            </a:pPr>
            <a:r>
              <a:rPr lang="en-US" sz="1400" dirty="0"/>
              <a:t>Node and NPM: Can be installed from the Node website and managed via the Terminal.</a:t>
            </a:r>
          </a:p>
          <a:p>
            <a:pPr marL="285750" indent="-285750" defTabSz="457200">
              <a:lnSpc>
                <a:spcPct val="90000"/>
              </a:lnSpc>
              <a:spcBef>
                <a:spcPts val="1000"/>
              </a:spcBef>
              <a:buSzPct val="80000"/>
              <a:buFont typeface="Wingdings 3" charset="2"/>
              <a:buChar char=""/>
            </a:pPr>
            <a:r>
              <a:rPr lang="en-US" sz="1400" dirty="0"/>
              <a:t>These extra steps only need to be run once, whenever it is the first time a computer has paired with a Cyberinet.</a:t>
            </a:r>
          </a:p>
          <a:p>
            <a:pPr marL="285750" indent="-285750" defTabSz="457200">
              <a:lnSpc>
                <a:spcPct val="90000"/>
              </a:lnSpc>
              <a:spcBef>
                <a:spcPts val="1000"/>
              </a:spcBef>
              <a:buSzPct val="80000"/>
              <a:buFont typeface="Wingdings 3" charset="2"/>
              <a:buChar char=""/>
            </a:pPr>
            <a:r>
              <a:rPr lang="en-US" sz="1400" dirty="0"/>
              <a:t>NPM can be managed from the Max objects as well.</a:t>
            </a:r>
          </a:p>
          <a:p>
            <a:pPr marL="285750" indent="-285750" defTabSz="457200">
              <a:lnSpc>
                <a:spcPct val="90000"/>
              </a:lnSpc>
              <a:spcBef>
                <a:spcPts val="1000"/>
              </a:spcBef>
              <a:buSzPct val="80000"/>
              <a:buFont typeface="Wingdings 3" charset="2"/>
              <a:buChar char=""/>
            </a:pPr>
            <a:r>
              <a:rPr lang="en-US" sz="1400" dirty="0"/>
              <a:t>Looking to streamline this step in future revisions.</a:t>
            </a:r>
          </a:p>
        </p:txBody>
      </p:sp>
      <p:pic>
        <p:nvPicPr>
          <p:cNvPr id="5" name="Picture 4" descr="Graphical user interface, text, application, chat or text message&#10;&#10;Description automatically generated">
            <a:extLst>
              <a:ext uri="{FF2B5EF4-FFF2-40B4-BE49-F238E27FC236}">
                <a16:creationId xmlns:a16="http://schemas.microsoft.com/office/drawing/2014/main" id="{D64B7512-B414-3F65-87E3-10C7C8B39100}"/>
              </a:ext>
            </a:extLst>
          </p:cNvPr>
          <p:cNvPicPr>
            <a:picLocks noChangeAspect="1"/>
          </p:cNvPicPr>
          <p:nvPr/>
        </p:nvPicPr>
        <p:blipFill>
          <a:blip r:embed="rId8"/>
          <a:stretch>
            <a:fillRect/>
          </a:stretch>
        </p:blipFill>
        <p:spPr>
          <a:xfrm>
            <a:off x="4002236" y="1794088"/>
            <a:ext cx="4904344" cy="2268258"/>
          </a:xfrm>
          <a:prstGeom prst="rect">
            <a:avLst/>
          </a:prstGeom>
          <a:effectLst>
            <a:outerShdw blurRad="50800" dist="38100" dir="5400000" algn="t" rotWithShape="0">
              <a:prstClr val="black">
                <a:alpha val="43000"/>
              </a:prstClr>
            </a:outerShdw>
          </a:effectLst>
        </p:spPr>
      </p:pic>
    </p:spTree>
    <p:extLst>
      <p:ext uri="{BB962C8B-B14F-4D97-AF65-F5344CB8AC3E}">
        <p14:creationId xmlns:p14="http://schemas.microsoft.com/office/powerpoint/2010/main" val="3509474534"/>
      </p:ext>
    </p:extLst>
  </p:cSld>
  <p:clrMapOvr>
    <a:masterClrMapping/>
  </p:clrMapOvr>
  <mc:AlternateContent xmlns:mc="http://schemas.openxmlformats.org/markup-compatibility/2006">
    <mc:Choice xmlns:p14="http://schemas.microsoft.com/office/powerpoint/2010/main" Requires="p14">
      <p:transition spd="slow" p14:dur="1200">
        <p14:prism dir="u"/>
      </p:transition>
    </mc:Choice>
    <mc:Fallback>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26"/>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Processing/Manipulation in Max</a:t>
            </a:r>
            <a:endParaRPr dirty="0"/>
          </a:p>
        </p:txBody>
      </p:sp>
      <p:sp>
        <p:nvSpPr>
          <p:cNvPr id="141" name="Google Shape;141;p26"/>
          <p:cNvSpPr txBox="1">
            <a:spLocks noGrp="1"/>
          </p:cNvSpPr>
          <p:nvPr>
            <p:ph type="body" idx="1"/>
          </p:nvPr>
        </p:nvSpPr>
        <p:spPr>
          <a:xfrm>
            <a:off x="311700" y="1152474"/>
            <a:ext cx="8520600" cy="3991025"/>
          </a:xfrm>
          <a:prstGeom prst="rect">
            <a:avLst/>
          </a:prstGeom>
        </p:spPr>
        <p:txBody>
          <a:bodyPr spcFirstLastPara="1" wrap="square" lIns="91425" tIns="91425" rIns="91425" bIns="91425" anchor="t" anchorCtr="0">
            <a:normAutofit lnSpcReduction="10000"/>
          </a:bodyPr>
          <a:lstStyle/>
          <a:p>
            <a:pPr marL="0" lvl="0" indent="0" algn="l" rtl="0">
              <a:spcBef>
                <a:spcPts val="0"/>
              </a:spcBef>
              <a:spcAft>
                <a:spcPts val="0"/>
              </a:spcAft>
              <a:buNone/>
            </a:pPr>
            <a:r>
              <a:rPr lang="en" dirty="0"/>
              <a:t>The main goal of the Cyberinet is to collect and transmit the sensor data.</a:t>
            </a:r>
            <a:endParaRPr dirty="0"/>
          </a:p>
          <a:p>
            <a:pPr marL="0" lvl="0" indent="0" algn="l" rtl="0">
              <a:spcBef>
                <a:spcPts val="1200"/>
              </a:spcBef>
              <a:spcAft>
                <a:spcPts val="0"/>
              </a:spcAft>
              <a:buNone/>
            </a:pPr>
            <a:r>
              <a:rPr lang="en" dirty="0"/>
              <a:t>From there it is largely up to the user to decide what they want to to with the data.</a:t>
            </a:r>
            <a:endParaRPr dirty="0"/>
          </a:p>
          <a:p>
            <a:pPr marL="0" lvl="0" indent="0" algn="l" rtl="0">
              <a:spcBef>
                <a:spcPts val="1200"/>
              </a:spcBef>
              <a:spcAft>
                <a:spcPts val="0"/>
              </a:spcAft>
              <a:buNone/>
            </a:pPr>
            <a:r>
              <a:rPr lang="en" dirty="0"/>
              <a:t>To help with that I have also created a series of Max patches that can be used to control various elements of a Max patch including:</a:t>
            </a:r>
            <a:endParaRPr dirty="0"/>
          </a:p>
          <a:p>
            <a:pPr marL="457200" lvl="0" indent="-317182" algn="l" rtl="0">
              <a:spcBef>
                <a:spcPts val="1200"/>
              </a:spcBef>
              <a:spcAft>
                <a:spcPts val="0"/>
              </a:spcAft>
              <a:buSzPct val="100000"/>
              <a:buChar char="●"/>
            </a:pPr>
            <a:r>
              <a:rPr lang="en" dirty="0"/>
              <a:t>Reverb</a:t>
            </a:r>
            <a:endParaRPr dirty="0"/>
          </a:p>
          <a:p>
            <a:pPr marL="457200" lvl="0" indent="-317182" algn="l" rtl="0">
              <a:spcBef>
                <a:spcPts val="0"/>
              </a:spcBef>
              <a:spcAft>
                <a:spcPts val="0"/>
              </a:spcAft>
              <a:buSzPct val="100000"/>
              <a:buChar char="●"/>
            </a:pPr>
            <a:r>
              <a:rPr lang="en" dirty="0"/>
              <a:t>Various Delays</a:t>
            </a:r>
            <a:endParaRPr dirty="0"/>
          </a:p>
          <a:p>
            <a:pPr marL="457200" lvl="0" indent="-317182" algn="l" rtl="0">
              <a:spcBef>
                <a:spcPts val="0"/>
              </a:spcBef>
              <a:spcAft>
                <a:spcPts val="0"/>
              </a:spcAft>
              <a:buSzPct val="100000"/>
              <a:buChar char="●"/>
            </a:pPr>
            <a:r>
              <a:rPr lang="en" dirty="0"/>
              <a:t>Gain </a:t>
            </a:r>
            <a:endParaRPr dirty="0"/>
          </a:p>
          <a:p>
            <a:pPr marL="457200" lvl="0" indent="-317182" algn="l" rtl="0">
              <a:spcBef>
                <a:spcPts val="0"/>
              </a:spcBef>
              <a:spcAft>
                <a:spcPts val="0"/>
              </a:spcAft>
              <a:buSzPct val="100000"/>
              <a:buChar char="●"/>
            </a:pPr>
            <a:r>
              <a:rPr lang="en-US" dirty="0"/>
              <a:t>Debug testing tool</a:t>
            </a:r>
          </a:p>
          <a:p>
            <a:pPr marL="457200" lvl="0" indent="-317182" algn="l" rtl="0">
              <a:spcBef>
                <a:spcPts val="0"/>
              </a:spcBef>
              <a:spcAft>
                <a:spcPts val="0"/>
              </a:spcAft>
              <a:buSzPct val="100000"/>
              <a:buChar char="●"/>
            </a:pPr>
            <a:r>
              <a:rPr lang="en-US" dirty="0"/>
              <a:t>Tuner</a:t>
            </a:r>
            <a:endParaRPr dirty="0"/>
          </a:p>
          <a:p>
            <a:pPr marL="457200" lvl="0" indent="-317182" algn="l" rtl="0">
              <a:spcBef>
                <a:spcPts val="0"/>
              </a:spcBef>
              <a:spcAft>
                <a:spcPts val="0"/>
              </a:spcAft>
              <a:buSzPct val="100000"/>
              <a:buChar char="●"/>
            </a:pPr>
            <a:r>
              <a:rPr lang="en" dirty="0"/>
              <a:t>Playback Control</a:t>
            </a:r>
            <a:endParaRPr dirty="0"/>
          </a:p>
          <a:p>
            <a:pPr marL="457200" lvl="0" indent="-317182" algn="l" rtl="0">
              <a:spcBef>
                <a:spcPts val="0"/>
              </a:spcBef>
              <a:spcAft>
                <a:spcPts val="0"/>
              </a:spcAft>
              <a:buSzPct val="100000"/>
              <a:buChar char="●"/>
            </a:pPr>
            <a:r>
              <a:rPr lang="en" dirty="0"/>
              <a:t>DMX Control</a:t>
            </a:r>
          </a:p>
          <a:p>
            <a:pPr marL="457200" lvl="0" indent="-317182" algn="l" rtl="0">
              <a:spcBef>
                <a:spcPts val="0"/>
              </a:spcBef>
              <a:spcAft>
                <a:spcPts val="0"/>
              </a:spcAft>
              <a:buSzPct val="100000"/>
              <a:buChar char="●"/>
            </a:pPr>
            <a:r>
              <a:rPr lang="en-US" dirty="0"/>
              <a:t>M</a:t>
            </a:r>
            <a:r>
              <a:rPr lang="en" dirty="0"/>
              <a:t>ore coming soon!</a:t>
            </a:r>
          </a:p>
          <a:p>
            <a:pPr marL="140018" lvl="0" indent="0" algn="l" rtl="0">
              <a:spcBef>
                <a:spcPts val="0"/>
              </a:spcBef>
              <a:spcAft>
                <a:spcPts val="0"/>
              </a:spcAft>
              <a:buSzPct val="100000"/>
              <a:buNone/>
            </a:pPr>
            <a:endParaRPr lang="en" dirty="0"/>
          </a:p>
          <a:p>
            <a:pPr marL="140018" lvl="0" indent="0" algn="l" rtl="0">
              <a:spcBef>
                <a:spcPts val="0"/>
              </a:spcBef>
              <a:spcAft>
                <a:spcPts val="0"/>
              </a:spcAft>
              <a:buSzPct val="100000"/>
              <a:buNone/>
            </a:pPr>
            <a:endParaRPr lang="en" dirty="0"/>
          </a:p>
          <a:p>
            <a:pPr marL="140018" lvl="0" indent="0" algn="l" rtl="0">
              <a:spcBef>
                <a:spcPts val="0"/>
              </a:spcBef>
              <a:spcAft>
                <a:spcPts val="0"/>
              </a:spcAft>
              <a:buSzPct val="100000"/>
              <a:buNone/>
            </a:pPr>
            <a:r>
              <a:rPr lang="en" dirty="0"/>
              <a:t>Early effects are simpler alterations to the Clarinet’s sounds and software control. More complex uses to come as the hardware continues to be refined.</a:t>
            </a:r>
            <a:endParaRPr dirty="0"/>
          </a:p>
        </p:txBody>
      </p:sp>
      <p:sp>
        <p:nvSpPr>
          <p:cNvPr id="3" name="Slide Number Placeholder 2">
            <a:extLst>
              <a:ext uri="{FF2B5EF4-FFF2-40B4-BE49-F238E27FC236}">
                <a16:creationId xmlns:a16="http://schemas.microsoft.com/office/drawing/2014/main" id="{5F94414F-2640-41F2-BE58-CE90B8C4B8EA}"/>
              </a:ext>
            </a:extLst>
          </p:cNvPr>
          <p:cNvSpPr>
            <a:spLocks noGrp="1"/>
          </p:cNvSpPr>
          <p:nvPr>
            <p:ph type="sldNum" idx="12"/>
          </p:nvPr>
        </p:nvSpPr>
        <p:spPr>
          <a:xfrm>
            <a:off x="7747200" y="337775"/>
            <a:ext cx="643750" cy="393600"/>
          </a:xfrm>
        </p:spPr>
        <p:txBody>
          <a:bodyPr>
            <a:noAutofit/>
          </a:bodyPr>
          <a:lstStyle/>
          <a:p>
            <a:pPr marL="0" lvl="0" indent="0" algn="r" rtl="0">
              <a:spcBef>
                <a:spcPts val="0"/>
              </a:spcBef>
              <a:spcAft>
                <a:spcPts val="0"/>
              </a:spcAft>
              <a:buNone/>
            </a:pPr>
            <a:fld id="{00000000-1234-1234-1234-123412341234}" type="slidenum">
              <a:rPr lang="en" sz="2800" smtClean="0"/>
              <a:t>34</a:t>
            </a:fld>
            <a:endParaRPr lang="en" sz="2800" dirty="0"/>
          </a:p>
        </p:txBody>
      </p:sp>
      <p:pic>
        <p:nvPicPr>
          <p:cNvPr id="4" name="Picture 3" descr="A screenshot of a computer&#10;&#10;Description automatically generated with low confidence">
            <a:extLst>
              <a:ext uri="{FF2B5EF4-FFF2-40B4-BE49-F238E27FC236}">
                <a16:creationId xmlns:a16="http://schemas.microsoft.com/office/drawing/2014/main" id="{92A09E95-5258-96E8-A89A-0C290EC424B5}"/>
              </a:ext>
            </a:extLst>
          </p:cNvPr>
          <p:cNvPicPr>
            <a:picLocks noChangeAspect="1"/>
          </p:cNvPicPr>
          <p:nvPr/>
        </p:nvPicPr>
        <p:blipFill>
          <a:blip r:embed="rId3"/>
          <a:stretch>
            <a:fillRect/>
          </a:stretch>
        </p:blipFill>
        <p:spPr>
          <a:xfrm>
            <a:off x="2733368" y="2508026"/>
            <a:ext cx="2975919" cy="1876121"/>
          </a:xfrm>
          <a:prstGeom prst="rect">
            <a:avLst/>
          </a:prstGeom>
        </p:spPr>
      </p:pic>
      <p:pic>
        <p:nvPicPr>
          <p:cNvPr id="6" name="Picture 5" descr="A screenshot of a computer&#10;&#10;Description automatically generated with low confidence">
            <a:extLst>
              <a:ext uri="{FF2B5EF4-FFF2-40B4-BE49-F238E27FC236}">
                <a16:creationId xmlns:a16="http://schemas.microsoft.com/office/drawing/2014/main" id="{6110D02E-0557-52DB-9715-30F64BE0475D}"/>
              </a:ext>
            </a:extLst>
          </p:cNvPr>
          <p:cNvPicPr>
            <a:picLocks noChangeAspect="1"/>
          </p:cNvPicPr>
          <p:nvPr/>
        </p:nvPicPr>
        <p:blipFill>
          <a:blip r:embed="rId4"/>
          <a:stretch>
            <a:fillRect/>
          </a:stretch>
        </p:blipFill>
        <p:spPr>
          <a:xfrm>
            <a:off x="5805493" y="2508026"/>
            <a:ext cx="3026808" cy="1876121"/>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00">
        <p14:prism dir="u"/>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45"/>
        <p:cNvGrpSpPr/>
        <p:nvPr/>
      </p:nvGrpSpPr>
      <p:grpSpPr>
        <a:xfrm>
          <a:off x="0" y="0"/>
          <a:ext cx="0" cy="0"/>
          <a:chOff x="0" y="0"/>
          <a:chExt cx="0" cy="0"/>
        </a:xfrm>
      </p:grpSpPr>
      <p:pic>
        <p:nvPicPr>
          <p:cNvPr id="194" name="Picture 193">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002263"/>
            <a:ext cx="3027759" cy="3141237"/>
          </a:xfrm>
          <a:prstGeom prst="rect">
            <a:avLst/>
          </a:prstGeom>
        </p:spPr>
      </p:pic>
      <p:pic>
        <p:nvPicPr>
          <p:cNvPr id="196" name="Picture 195">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169260"/>
            <a:ext cx="1141809" cy="1774090"/>
          </a:xfrm>
          <a:prstGeom prst="rect">
            <a:avLst/>
          </a:prstGeom>
        </p:spPr>
      </p:pic>
      <p:sp>
        <p:nvSpPr>
          <p:cNvPr id="198" name="Oval 197">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6759" y="1257300"/>
            <a:ext cx="2114550" cy="211455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200" name="Picture 199">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5999559" y="0"/>
            <a:ext cx="1202540" cy="856055"/>
          </a:xfrm>
          <a:prstGeom prst="rect">
            <a:avLst/>
          </a:prstGeom>
        </p:spPr>
      </p:pic>
      <p:pic>
        <p:nvPicPr>
          <p:cNvPr id="202" name="Picture 201">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6454408" y="4572000"/>
            <a:ext cx="745301" cy="571500"/>
          </a:xfrm>
          <a:prstGeom prst="rect">
            <a:avLst/>
          </a:prstGeom>
        </p:spPr>
      </p:pic>
      <p:sp>
        <p:nvSpPr>
          <p:cNvPr id="204" name="Rectangle 203">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06" name="Rectangle 205">
            <a:extLst>
              <a:ext uri="{FF2B5EF4-FFF2-40B4-BE49-F238E27FC236}">
                <a16:creationId xmlns:a16="http://schemas.microsoft.com/office/drawing/2014/main" id="{B4AAD3FD-83A5-4B89-9F8F-01B887086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46" name="Google Shape;146;p27"/>
          <p:cNvSpPr txBox="1">
            <a:spLocks noGrp="1"/>
          </p:cNvSpPr>
          <p:nvPr>
            <p:ph type="title"/>
          </p:nvPr>
        </p:nvSpPr>
        <p:spPr>
          <a:xfrm>
            <a:off x="486698" y="471949"/>
            <a:ext cx="3124882" cy="1216741"/>
          </a:xfrm>
          <a:prstGeom prst="rect">
            <a:avLst/>
          </a:prstGeom>
        </p:spPr>
        <p:txBody>
          <a:bodyPr spcFirstLastPara="1" vert="horz" lIns="91440" tIns="45720" rIns="91440" bIns="45720" rtlCol="0" anchor="t" anchorCtr="0">
            <a:normAutofit/>
          </a:bodyPr>
          <a:lstStyle/>
          <a:p>
            <a:pPr marL="0" lvl="0" indent="0" defTabSz="457200">
              <a:lnSpc>
                <a:spcPct val="90000"/>
              </a:lnSpc>
              <a:spcBef>
                <a:spcPct val="0"/>
              </a:spcBef>
              <a:spcAft>
                <a:spcPts val="0"/>
              </a:spcAft>
            </a:pPr>
            <a:r>
              <a:rPr lang="en-US" sz="3900" b="0" i="0" kern="1200">
                <a:solidFill>
                  <a:srgbClr val="EBEBEB"/>
                </a:solidFill>
                <a:latin typeface="+mj-lt"/>
                <a:ea typeface="+mj-ea"/>
                <a:cs typeface="+mj-cs"/>
              </a:rPr>
              <a:t>QR Code reminder</a:t>
            </a:r>
          </a:p>
        </p:txBody>
      </p:sp>
      <p:sp>
        <p:nvSpPr>
          <p:cNvPr id="208" name="Freeform 31">
            <a:extLst>
              <a:ext uri="{FF2B5EF4-FFF2-40B4-BE49-F238E27FC236}">
                <a16:creationId xmlns:a16="http://schemas.microsoft.com/office/drawing/2014/main" id="{61752F1D-FC0F-4103-9584-630E643CCD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45515" y="0"/>
            <a:ext cx="419604" cy="2782230"/>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210" name="Freeform: Shape 209">
            <a:extLst>
              <a:ext uri="{FF2B5EF4-FFF2-40B4-BE49-F238E27FC236}">
                <a16:creationId xmlns:a16="http://schemas.microsoft.com/office/drawing/2014/main" id="{70151CB7-E7DE-4917-B831-01DF9CE013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3953114" y="-47700"/>
            <a:ext cx="5143501" cy="5238900"/>
          </a:xfrm>
          <a:custGeom>
            <a:avLst/>
            <a:gdLst>
              <a:gd name="connsiteX0" fmla="*/ 6858001 w 6858001"/>
              <a:gd name="connsiteY0" fmla="*/ 1177 h 6985200"/>
              <a:gd name="connsiteX1" fmla="*/ 6858001 w 6858001"/>
              <a:gd name="connsiteY1" fmla="*/ 1344715 h 6985200"/>
              <a:gd name="connsiteX2" fmla="*/ 6858000 w 6858001"/>
              <a:gd name="connsiteY2" fmla="*/ 1344715 h 6985200"/>
              <a:gd name="connsiteX3" fmla="*/ 6858000 w 6858001"/>
              <a:gd name="connsiteY3" fmla="*/ 6985200 h 6985200"/>
              <a:gd name="connsiteX4" fmla="*/ 0 w 6858001"/>
              <a:gd name="connsiteY4" fmla="*/ 6985199 h 6985200"/>
              <a:gd name="connsiteX5" fmla="*/ 0 w 6858001"/>
              <a:gd name="connsiteY5" fmla="*/ 886772 h 6985200"/>
              <a:gd name="connsiteX6" fmla="*/ 1 w 6858001"/>
              <a:gd name="connsiteY6" fmla="*/ 886772 h 6985200"/>
              <a:gd name="connsiteX7" fmla="*/ 1 w 6858001"/>
              <a:gd name="connsiteY7" fmla="*/ 0 h 6985200"/>
              <a:gd name="connsiteX8" fmla="*/ 40463 w 6858001"/>
              <a:gd name="connsiteY8" fmla="*/ 5883 h 6985200"/>
              <a:gd name="connsiteX9" fmla="*/ 159107 w 6858001"/>
              <a:gd name="connsiteY9" fmla="*/ 23196 h 6985200"/>
              <a:gd name="connsiteX10" fmla="*/ 245518 w 6858001"/>
              <a:gd name="connsiteY10" fmla="*/ 35299 h 6985200"/>
              <a:gd name="connsiteX11" fmla="*/ 348388 w 6858001"/>
              <a:gd name="connsiteY11" fmla="*/ 48073 h 6985200"/>
              <a:gd name="connsiteX12" fmla="*/ 470460 w 6858001"/>
              <a:gd name="connsiteY12" fmla="*/ 63369 h 6985200"/>
              <a:gd name="connsiteX13" fmla="*/ 605563 w 6858001"/>
              <a:gd name="connsiteY13" fmla="*/ 79506 h 6985200"/>
              <a:gd name="connsiteX14" fmla="*/ 757810 w 6858001"/>
              <a:gd name="connsiteY14" fmla="*/ 96483 h 6985200"/>
              <a:gd name="connsiteX15" fmla="*/ 923774 w 6858001"/>
              <a:gd name="connsiteY15" fmla="*/ 114469 h 6985200"/>
              <a:gd name="connsiteX16" fmla="*/ 1104139 w 6858001"/>
              <a:gd name="connsiteY16" fmla="*/ 132454 h 6985200"/>
              <a:gd name="connsiteX17" fmla="*/ 1296163 w 6858001"/>
              <a:gd name="connsiteY17" fmla="*/ 150776 h 6985200"/>
              <a:gd name="connsiteX18" fmla="*/ 1503275 w 6858001"/>
              <a:gd name="connsiteY18" fmla="*/ 167753 h 6985200"/>
              <a:gd name="connsiteX19" fmla="*/ 1719988 w 6858001"/>
              <a:gd name="connsiteY19" fmla="*/ 184058 h 6985200"/>
              <a:gd name="connsiteX20" fmla="*/ 1949045 w 6858001"/>
              <a:gd name="connsiteY20" fmla="*/ 198849 h 6985200"/>
              <a:gd name="connsiteX21" fmla="*/ 2187703 w 6858001"/>
              <a:gd name="connsiteY21" fmla="*/ 212969 h 6985200"/>
              <a:gd name="connsiteX22" fmla="*/ 2436649 w 6858001"/>
              <a:gd name="connsiteY22" fmla="*/ 226248 h 6985200"/>
              <a:gd name="connsiteX23" fmla="*/ 2564208 w 6858001"/>
              <a:gd name="connsiteY23" fmla="*/ 230955 h 6985200"/>
              <a:gd name="connsiteX24" fmla="*/ 2694509 w 6858001"/>
              <a:gd name="connsiteY24" fmla="*/ 236165 h 6985200"/>
              <a:gd name="connsiteX25" fmla="*/ 2826869 w 6858001"/>
              <a:gd name="connsiteY25" fmla="*/ 241040 h 6985200"/>
              <a:gd name="connsiteX26" fmla="*/ 2959914 w 6858001"/>
              <a:gd name="connsiteY26" fmla="*/ 244234 h 6985200"/>
              <a:gd name="connsiteX27" fmla="*/ 3095702 w 6858001"/>
              <a:gd name="connsiteY27" fmla="*/ 247091 h 6985200"/>
              <a:gd name="connsiteX28" fmla="*/ 3232862 w 6858001"/>
              <a:gd name="connsiteY28" fmla="*/ 250117 h 6985200"/>
              <a:gd name="connsiteX29" fmla="*/ 3372766 w 6858001"/>
              <a:gd name="connsiteY29" fmla="*/ 252134 h 6985200"/>
              <a:gd name="connsiteX30" fmla="*/ 3514040 w 6858001"/>
              <a:gd name="connsiteY30" fmla="*/ 252134 h 6985200"/>
              <a:gd name="connsiteX31" fmla="*/ 3656686 w 6858001"/>
              <a:gd name="connsiteY31" fmla="*/ 253142 h 6985200"/>
              <a:gd name="connsiteX32" fmla="*/ 3800705 w 6858001"/>
              <a:gd name="connsiteY32" fmla="*/ 252134 h 6985200"/>
              <a:gd name="connsiteX33" fmla="*/ 3946780 w 6858001"/>
              <a:gd name="connsiteY33" fmla="*/ 250117 h 6985200"/>
              <a:gd name="connsiteX34" fmla="*/ 4092856 w 6858001"/>
              <a:gd name="connsiteY34" fmla="*/ 248268 h 6985200"/>
              <a:gd name="connsiteX35" fmla="*/ 4240988 w 6858001"/>
              <a:gd name="connsiteY35" fmla="*/ 244234 h 6985200"/>
              <a:gd name="connsiteX36" fmla="*/ 4390492 w 6858001"/>
              <a:gd name="connsiteY36" fmla="*/ 240032 h 6985200"/>
              <a:gd name="connsiteX37" fmla="*/ 4539997 w 6858001"/>
              <a:gd name="connsiteY37" fmla="*/ 235157 h 6985200"/>
              <a:gd name="connsiteX38" fmla="*/ 4690873 w 6858001"/>
              <a:gd name="connsiteY38" fmla="*/ 228266 h 6985200"/>
              <a:gd name="connsiteX39" fmla="*/ 4843120 w 6858001"/>
              <a:gd name="connsiteY39" fmla="*/ 220029 h 6985200"/>
              <a:gd name="connsiteX40" fmla="*/ 4996054 w 6858001"/>
              <a:gd name="connsiteY40" fmla="*/ 212129 h 6985200"/>
              <a:gd name="connsiteX41" fmla="*/ 5148987 w 6858001"/>
              <a:gd name="connsiteY41" fmla="*/ 202044 h 6985200"/>
              <a:gd name="connsiteX42" fmla="*/ 5303978 w 6858001"/>
              <a:gd name="connsiteY42" fmla="*/ 189941 h 6985200"/>
              <a:gd name="connsiteX43" fmla="*/ 5456911 w 6858001"/>
              <a:gd name="connsiteY43" fmla="*/ 177839 h 6985200"/>
              <a:gd name="connsiteX44" fmla="*/ 5612588 w 6858001"/>
              <a:gd name="connsiteY44" fmla="*/ 163887 h 6985200"/>
              <a:gd name="connsiteX45" fmla="*/ 5768950 w 6858001"/>
              <a:gd name="connsiteY45" fmla="*/ 148591 h 6985200"/>
              <a:gd name="connsiteX46" fmla="*/ 5923255 w 6858001"/>
              <a:gd name="connsiteY46" fmla="*/ 132455 h 6985200"/>
              <a:gd name="connsiteX47" fmla="*/ 6079618 w 6858001"/>
              <a:gd name="connsiteY47" fmla="*/ 113629 h 6985200"/>
              <a:gd name="connsiteX48" fmla="*/ 6235294 w 6858001"/>
              <a:gd name="connsiteY48" fmla="*/ 93458 h 6985200"/>
              <a:gd name="connsiteX49" fmla="*/ 6391657 w 6858001"/>
              <a:gd name="connsiteY49" fmla="*/ 73455 h 6985200"/>
              <a:gd name="connsiteX50" fmla="*/ 6547333 w 6858001"/>
              <a:gd name="connsiteY50" fmla="*/ 50091 h 6985200"/>
              <a:gd name="connsiteX51" fmla="*/ 6702324 w 6858001"/>
              <a:gd name="connsiteY51" fmla="*/ 26222 h 698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6985200">
                <a:moveTo>
                  <a:pt x="6858001" y="1177"/>
                </a:moveTo>
                <a:lnTo>
                  <a:pt x="6858001" y="1344715"/>
                </a:lnTo>
                <a:lnTo>
                  <a:pt x="6858000" y="1344715"/>
                </a:lnTo>
                <a:lnTo>
                  <a:pt x="6858000" y="6985200"/>
                </a:lnTo>
                <a:lnTo>
                  <a:pt x="0" y="6985199"/>
                </a:lnTo>
                <a:lnTo>
                  <a:pt x="0" y="886772"/>
                </a:lnTo>
                <a:lnTo>
                  <a:pt x="1" y="886772"/>
                </a:lnTo>
                <a:lnTo>
                  <a:pt x="1" y="0"/>
                </a:lnTo>
                <a:lnTo>
                  <a:pt x="40463" y="5883"/>
                </a:lnTo>
                <a:lnTo>
                  <a:pt x="159107" y="23196"/>
                </a:lnTo>
                <a:lnTo>
                  <a:pt x="245518" y="35299"/>
                </a:lnTo>
                <a:lnTo>
                  <a:pt x="348388" y="48073"/>
                </a:lnTo>
                <a:lnTo>
                  <a:pt x="470460" y="63369"/>
                </a:lnTo>
                <a:lnTo>
                  <a:pt x="605563" y="79506"/>
                </a:lnTo>
                <a:lnTo>
                  <a:pt x="757810" y="96483"/>
                </a:lnTo>
                <a:lnTo>
                  <a:pt x="923774" y="114469"/>
                </a:lnTo>
                <a:lnTo>
                  <a:pt x="1104139" y="132454"/>
                </a:lnTo>
                <a:lnTo>
                  <a:pt x="1296163" y="150776"/>
                </a:lnTo>
                <a:lnTo>
                  <a:pt x="1503275" y="167753"/>
                </a:lnTo>
                <a:lnTo>
                  <a:pt x="1719988" y="184058"/>
                </a:lnTo>
                <a:lnTo>
                  <a:pt x="1949045" y="198849"/>
                </a:lnTo>
                <a:lnTo>
                  <a:pt x="2187703" y="212969"/>
                </a:lnTo>
                <a:lnTo>
                  <a:pt x="2436649" y="226248"/>
                </a:lnTo>
                <a:lnTo>
                  <a:pt x="2564208" y="230955"/>
                </a:lnTo>
                <a:lnTo>
                  <a:pt x="2694509" y="236165"/>
                </a:lnTo>
                <a:lnTo>
                  <a:pt x="2826869" y="241040"/>
                </a:lnTo>
                <a:lnTo>
                  <a:pt x="2959914" y="244234"/>
                </a:lnTo>
                <a:lnTo>
                  <a:pt x="3095702" y="247091"/>
                </a:lnTo>
                <a:lnTo>
                  <a:pt x="3232862" y="250117"/>
                </a:lnTo>
                <a:lnTo>
                  <a:pt x="3372766" y="252134"/>
                </a:lnTo>
                <a:lnTo>
                  <a:pt x="3514040" y="252134"/>
                </a:lnTo>
                <a:lnTo>
                  <a:pt x="3656686" y="253142"/>
                </a:lnTo>
                <a:lnTo>
                  <a:pt x="3800705" y="252134"/>
                </a:lnTo>
                <a:lnTo>
                  <a:pt x="3946780" y="250117"/>
                </a:lnTo>
                <a:lnTo>
                  <a:pt x="4092856"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ln>
            <a:noFill/>
          </a:ln>
        </p:spPr>
      </p:sp>
      <p:pic>
        <p:nvPicPr>
          <p:cNvPr id="2" name="Picture 1" descr="Qr code">
            <a:extLst>
              <a:ext uri="{FF2B5EF4-FFF2-40B4-BE49-F238E27FC236}">
                <a16:creationId xmlns:a16="http://schemas.microsoft.com/office/drawing/2014/main" id="{B061C10C-0A6E-1854-434B-3FAF2E525CAF}"/>
              </a:ext>
            </a:extLst>
          </p:cNvPr>
          <p:cNvPicPr>
            <a:picLocks noChangeAspect="1"/>
          </p:cNvPicPr>
          <p:nvPr/>
        </p:nvPicPr>
        <p:blipFill>
          <a:blip r:embed="rId7"/>
          <a:stretch>
            <a:fillRect/>
          </a:stretch>
        </p:blipFill>
        <p:spPr>
          <a:xfrm>
            <a:off x="4570494" y="528040"/>
            <a:ext cx="4087416" cy="4087416"/>
          </a:xfrm>
          <a:prstGeom prst="rect">
            <a:avLst/>
          </a:prstGeom>
          <a:effectLst/>
        </p:spPr>
      </p:pic>
      <p:sp>
        <p:nvSpPr>
          <p:cNvPr id="212" name="Rectangle 211">
            <a:extLst>
              <a:ext uri="{FF2B5EF4-FFF2-40B4-BE49-F238E27FC236}">
                <a16:creationId xmlns:a16="http://schemas.microsoft.com/office/drawing/2014/main" id="{A92A1116-1C84-41DF-B803-1F7B0883EC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31836"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Slide Number Placeholder 2">
            <a:extLst>
              <a:ext uri="{FF2B5EF4-FFF2-40B4-BE49-F238E27FC236}">
                <a16:creationId xmlns:a16="http://schemas.microsoft.com/office/drawing/2014/main" id="{08A3B206-643C-7E4B-97AF-AAF6F07C47ED}"/>
              </a:ext>
            </a:extLst>
          </p:cNvPr>
          <p:cNvSpPr>
            <a:spLocks noGrp="1"/>
          </p:cNvSpPr>
          <p:nvPr>
            <p:ph type="sldNum" idx="12"/>
          </p:nvPr>
        </p:nvSpPr>
        <p:spPr>
          <a:xfrm>
            <a:off x="7764405" y="221796"/>
            <a:ext cx="628649" cy="575766"/>
          </a:xfrm>
        </p:spPr>
        <p:txBody>
          <a:bodyPr vert="horz" lIns="91440" tIns="45720" rIns="91440" bIns="45720" rtlCol="0" anchor="b">
            <a:normAutofit/>
          </a:bodyPr>
          <a:lstStyle/>
          <a:p>
            <a:pPr lvl="0" indent="0" defTabSz="914400">
              <a:lnSpc>
                <a:spcPct val="90000"/>
              </a:lnSpc>
              <a:spcBef>
                <a:spcPts val="0"/>
              </a:spcBef>
              <a:spcAft>
                <a:spcPts val="600"/>
              </a:spcAft>
              <a:buNone/>
            </a:pPr>
            <a:fld id="{00000000-1234-1234-1234-123412341234}" type="slidenum">
              <a:rPr lang="en-US" sz="2800">
                <a:solidFill>
                  <a:srgbClr val="FFFFFF"/>
                </a:solidFill>
              </a:rPr>
              <a:pPr lvl="0" indent="0" defTabSz="914400">
                <a:lnSpc>
                  <a:spcPct val="90000"/>
                </a:lnSpc>
                <a:spcBef>
                  <a:spcPts val="0"/>
                </a:spcBef>
                <a:spcAft>
                  <a:spcPts val="600"/>
                </a:spcAft>
                <a:buNone/>
              </a:pPr>
              <a:t>35</a:t>
            </a:fld>
            <a:endParaRPr lang="en-US" sz="2800">
              <a:solidFill>
                <a:srgbClr val="FFFFFF"/>
              </a:solidFill>
            </a:endParaRPr>
          </a:p>
        </p:txBody>
      </p:sp>
      <p:sp>
        <p:nvSpPr>
          <p:cNvPr id="147" name="Google Shape;147;p27"/>
          <p:cNvSpPr txBox="1">
            <a:spLocks noGrp="1"/>
          </p:cNvSpPr>
          <p:nvPr>
            <p:ph type="body" idx="1"/>
          </p:nvPr>
        </p:nvSpPr>
        <p:spPr>
          <a:xfrm>
            <a:off x="486698" y="1828800"/>
            <a:ext cx="3124882" cy="2839064"/>
          </a:xfrm>
          <a:prstGeom prst="rect">
            <a:avLst/>
          </a:prstGeom>
        </p:spPr>
        <p:txBody>
          <a:bodyPr spcFirstLastPara="1" vert="horz" lIns="91440" tIns="45720" rIns="91440" bIns="45720" rtlCol="0" anchorCtr="0">
            <a:normAutofit/>
          </a:bodyPr>
          <a:lstStyle/>
          <a:p>
            <a:pPr marL="0" lvl="0" indent="0" defTabSz="457200">
              <a:spcBef>
                <a:spcPts val="1000"/>
              </a:spcBef>
              <a:buSzPct val="80000"/>
              <a:buFont typeface="Wingdings 3" charset="2"/>
              <a:buChar char=""/>
            </a:pPr>
            <a:r>
              <a:rPr lang="en-US" dirty="0">
                <a:solidFill>
                  <a:srgbClr val="EBEBEB"/>
                </a:solidFill>
              </a:rPr>
              <a:t>You can find screenshots of a selection of max patches here.</a:t>
            </a:r>
          </a:p>
          <a:p>
            <a:pPr marL="0" lvl="0" indent="0" defTabSz="457200">
              <a:spcBef>
                <a:spcPts val="1000"/>
              </a:spcBef>
              <a:buSzPct val="80000"/>
              <a:buFont typeface="Wingdings 3" charset="2"/>
              <a:buChar char=""/>
            </a:pPr>
            <a:r>
              <a:rPr lang="en-US" dirty="0">
                <a:solidFill>
                  <a:srgbClr val="EBEBEB"/>
                </a:solidFill>
              </a:rPr>
              <a:t>I’ll keep this up for a few seconds if anyone needs it.</a:t>
            </a:r>
          </a:p>
        </p:txBody>
      </p:sp>
    </p:spTree>
    <p:extLst>
      <p:ext uri="{BB962C8B-B14F-4D97-AF65-F5344CB8AC3E}">
        <p14:creationId xmlns:p14="http://schemas.microsoft.com/office/powerpoint/2010/main" val="35680537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p14:prism dir="u"/>
      </p:transition>
    </mc:Choice>
    <mc:Fallback>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Shape 145"/>
        <p:cNvGrpSpPr/>
        <p:nvPr/>
      </p:nvGrpSpPr>
      <p:grpSpPr>
        <a:xfrm>
          <a:off x="0" y="0"/>
          <a:ext cx="0" cy="0"/>
          <a:chOff x="0" y="0"/>
          <a:chExt cx="0" cy="0"/>
        </a:xfrm>
      </p:grpSpPr>
      <p:pic>
        <p:nvPicPr>
          <p:cNvPr id="194" name="Picture 193">
            <a:extLst>
              <a:ext uri="{FF2B5EF4-FFF2-40B4-BE49-F238E27FC236}">
                <a16:creationId xmlns:a16="http://schemas.microsoft.com/office/drawing/2014/main" id="{DF19BAF3-7E20-4B9D-B544-BABAEEA1FA7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613"/>
          <a:stretch/>
        </p:blipFill>
        <p:spPr>
          <a:xfrm>
            <a:off x="0" y="2002263"/>
            <a:ext cx="3027759" cy="3141237"/>
          </a:xfrm>
          <a:prstGeom prst="rect">
            <a:avLst/>
          </a:prstGeom>
        </p:spPr>
      </p:pic>
      <p:pic>
        <p:nvPicPr>
          <p:cNvPr id="196" name="Picture 195">
            <a:extLst>
              <a:ext uri="{FF2B5EF4-FFF2-40B4-BE49-F238E27FC236}">
                <a16:creationId xmlns:a16="http://schemas.microsoft.com/office/drawing/2014/main" id="{950648F4-ABCD-4DF0-8641-76CFB235472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l="35640"/>
          <a:stretch/>
        </p:blipFill>
        <p:spPr>
          <a:xfrm>
            <a:off x="0" y="2169260"/>
            <a:ext cx="1141809" cy="1774090"/>
          </a:xfrm>
          <a:prstGeom prst="rect">
            <a:avLst/>
          </a:prstGeom>
        </p:spPr>
      </p:pic>
      <p:sp>
        <p:nvSpPr>
          <p:cNvPr id="198" name="Oval 197">
            <a:extLst>
              <a:ext uri="{FF2B5EF4-FFF2-40B4-BE49-F238E27FC236}">
                <a16:creationId xmlns:a16="http://schemas.microsoft.com/office/drawing/2014/main" id="{989BE678-777B-482A-A616-FEDC47B162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6759" y="1257300"/>
            <a:ext cx="2114550" cy="211455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200" name="Picture 199">
            <a:extLst>
              <a:ext uri="{FF2B5EF4-FFF2-40B4-BE49-F238E27FC236}">
                <a16:creationId xmlns:a16="http://schemas.microsoft.com/office/drawing/2014/main" id="{CF1EB4BD-9C7E-4AA3-9681-C7EB0DA625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t="28813"/>
          <a:stretch/>
        </p:blipFill>
        <p:spPr>
          <a:xfrm>
            <a:off x="5999559" y="0"/>
            <a:ext cx="1202540" cy="856055"/>
          </a:xfrm>
          <a:prstGeom prst="rect">
            <a:avLst/>
          </a:prstGeom>
        </p:spPr>
      </p:pic>
      <p:pic>
        <p:nvPicPr>
          <p:cNvPr id="202" name="Picture 201">
            <a:extLst>
              <a:ext uri="{FF2B5EF4-FFF2-40B4-BE49-F238E27FC236}">
                <a16:creationId xmlns:a16="http://schemas.microsoft.com/office/drawing/2014/main" id="{94AAE3AA-3759-4D28-B0EF-575F25A514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b="23320"/>
          <a:stretch/>
        </p:blipFill>
        <p:spPr>
          <a:xfrm>
            <a:off x="6454408" y="4572000"/>
            <a:ext cx="745301" cy="571500"/>
          </a:xfrm>
          <a:prstGeom prst="rect">
            <a:avLst/>
          </a:prstGeom>
        </p:spPr>
      </p:pic>
      <p:sp>
        <p:nvSpPr>
          <p:cNvPr id="204" name="Rectangle 203">
            <a:extLst>
              <a:ext uri="{FF2B5EF4-FFF2-40B4-BE49-F238E27FC236}">
                <a16:creationId xmlns:a16="http://schemas.microsoft.com/office/drawing/2014/main" id="{D28BE0C3-2102-4820-B88B-A448B184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46" name="Google Shape;146;p27"/>
          <p:cNvSpPr txBox="1">
            <a:spLocks noGrp="1"/>
          </p:cNvSpPr>
          <p:nvPr>
            <p:ph type="title"/>
          </p:nvPr>
        </p:nvSpPr>
        <p:spPr>
          <a:xfrm>
            <a:off x="486697" y="471949"/>
            <a:ext cx="2492184" cy="1231490"/>
          </a:xfrm>
          <a:prstGeom prst="rect">
            <a:avLst/>
          </a:prstGeom>
        </p:spPr>
        <p:txBody>
          <a:bodyPr spcFirstLastPara="1" vert="horz" lIns="91440" tIns="45720" rIns="91440" bIns="45720" rtlCol="0" anchor="t" anchorCtr="0">
            <a:normAutofit/>
          </a:bodyPr>
          <a:lstStyle/>
          <a:p>
            <a:pPr marL="0" lvl="0" indent="0" defTabSz="457200">
              <a:lnSpc>
                <a:spcPct val="90000"/>
              </a:lnSpc>
              <a:spcBef>
                <a:spcPct val="0"/>
              </a:spcBef>
              <a:spcAft>
                <a:spcPts val="0"/>
              </a:spcAft>
            </a:pPr>
            <a:r>
              <a:rPr lang="en-US" sz="2900"/>
              <a:t>Max Patches Continued</a:t>
            </a:r>
          </a:p>
        </p:txBody>
      </p:sp>
      <p:pic>
        <p:nvPicPr>
          <p:cNvPr id="4" name="Picture 3" descr="Graphical user interface, application&#10;&#10;Description automatically generated">
            <a:extLst>
              <a:ext uri="{FF2B5EF4-FFF2-40B4-BE49-F238E27FC236}">
                <a16:creationId xmlns:a16="http://schemas.microsoft.com/office/drawing/2014/main" id="{ECC9DDFF-3A26-DAB4-D205-7A13DEBAE39D}"/>
              </a:ext>
            </a:extLst>
          </p:cNvPr>
          <p:cNvPicPr>
            <a:picLocks noChangeAspect="1"/>
          </p:cNvPicPr>
          <p:nvPr/>
        </p:nvPicPr>
        <p:blipFill rotWithShape="1">
          <a:blip r:embed="rId8"/>
          <a:srcRect r="1" b="8763"/>
          <a:stretch/>
        </p:blipFill>
        <p:spPr>
          <a:xfrm>
            <a:off x="3464658" y="457200"/>
            <a:ext cx="5193567" cy="4229098"/>
          </a:xfrm>
          <a:prstGeom prst="rect">
            <a:avLst/>
          </a:prstGeom>
          <a:effectLst>
            <a:outerShdw blurRad="50800" dist="38100" dir="5400000" algn="t" rotWithShape="0">
              <a:prstClr val="black">
                <a:alpha val="43000"/>
              </a:prstClr>
            </a:outerShdw>
          </a:effectLst>
        </p:spPr>
      </p:pic>
      <p:sp>
        <p:nvSpPr>
          <p:cNvPr id="206" name="Rectangle 205">
            <a:extLst>
              <a:ext uri="{FF2B5EF4-FFF2-40B4-BE49-F238E27FC236}">
                <a16:creationId xmlns:a16="http://schemas.microsoft.com/office/drawing/2014/main" id="{A93A089E-0A16-452C-B341-0F769780D2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31836"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Slide Number Placeholder 2">
            <a:extLst>
              <a:ext uri="{FF2B5EF4-FFF2-40B4-BE49-F238E27FC236}">
                <a16:creationId xmlns:a16="http://schemas.microsoft.com/office/drawing/2014/main" id="{08A3B206-643C-7E4B-97AF-AAF6F07C47ED}"/>
              </a:ext>
            </a:extLst>
          </p:cNvPr>
          <p:cNvSpPr>
            <a:spLocks noGrp="1"/>
          </p:cNvSpPr>
          <p:nvPr>
            <p:ph type="sldNum" idx="12"/>
          </p:nvPr>
        </p:nvSpPr>
        <p:spPr>
          <a:xfrm>
            <a:off x="7764405" y="221796"/>
            <a:ext cx="628649" cy="575766"/>
          </a:xfrm>
        </p:spPr>
        <p:txBody>
          <a:bodyPr vert="horz" lIns="91440" tIns="45720" rIns="91440" bIns="45720" rtlCol="0" anchor="b">
            <a:normAutofit/>
          </a:bodyPr>
          <a:lstStyle/>
          <a:p>
            <a:pPr lvl="0" indent="0" defTabSz="914400">
              <a:lnSpc>
                <a:spcPct val="90000"/>
              </a:lnSpc>
              <a:spcBef>
                <a:spcPts val="0"/>
              </a:spcBef>
              <a:spcAft>
                <a:spcPts val="600"/>
              </a:spcAft>
              <a:buNone/>
            </a:pPr>
            <a:fld id="{00000000-1234-1234-1234-123412341234}" type="slidenum">
              <a:rPr lang="en-US" sz="2800"/>
              <a:pPr lvl="0" indent="0" defTabSz="914400">
                <a:lnSpc>
                  <a:spcPct val="90000"/>
                </a:lnSpc>
                <a:spcBef>
                  <a:spcPts val="0"/>
                </a:spcBef>
                <a:spcAft>
                  <a:spcPts val="600"/>
                </a:spcAft>
                <a:buNone/>
              </a:pPr>
              <a:t>36</a:t>
            </a:fld>
            <a:endParaRPr lang="en-US" sz="2800"/>
          </a:p>
        </p:txBody>
      </p:sp>
      <p:sp>
        <p:nvSpPr>
          <p:cNvPr id="147" name="Google Shape;147;p27"/>
          <p:cNvSpPr txBox="1">
            <a:spLocks noGrp="1"/>
          </p:cNvSpPr>
          <p:nvPr>
            <p:ph type="body" idx="1"/>
          </p:nvPr>
        </p:nvSpPr>
        <p:spPr>
          <a:xfrm>
            <a:off x="485775" y="1828800"/>
            <a:ext cx="2493106" cy="2857499"/>
          </a:xfrm>
          <a:prstGeom prst="rect">
            <a:avLst/>
          </a:prstGeom>
        </p:spPr>
        <p:txBody>
          <a:bodyPr spcFirstLastPara="1" vert="horz" lIns="91440" tIns="45720" rIns="91440" bIns="45720" rtlCol="0" anchorCtr="0">
            <a:normAutofit lnSpcReduction="10000"/>
          </a:bodyPr>
          <a:lstStyle/>
          <a:p>
            <a:pPr marL="0" lvl="0" indent="0" defTabSz="457200">
              <a:spcBef>
                <a:spcPts val="1000"/>
              </a:spcBef>
              <a:buSzPct val="80000"/>
              <a:buFont typeface="Wingdings 3" charset="2"/>
              <a:buChar char=""/>
            </a:pPr>
            <a:r>
              <a:rPr lang="en-US" dirty="0" err="1"/>
              <a:t>CNET.receive</a:t>
            </a:r>
            <a:r>
              <a:rPr lang="en-US" dirty="0"/>
              <a:t> receives all the data from the Cyberinet, sorts and scales it for use, then outputs the numbers to unique object outlets.</a:t>
            </a:r>
          </a:p>
          <a:p>
            <a:pPr marL="0" lvl="0" indent="0" defTabSz="457200">
              <a:spcBef>
                <a:spcPts val="1000"/>
              </a:spcBef>
              <a:buSzPct val="80000"/>
              <a:buFont typeface="Wingdings 3" charset="2"/>
              <a:buChar char=""/>
            </a:pPr>
            <a:r>
              <a:rPr lang="en-US" dirty="0"/>
              <a:t>Port defaults to the expected MacOS formatting. If everything matches, steps 2 and 3 can be skipped.</a:t>
            </a:r>
          </a:p>
        </p:txBody>
      </p:sp>
    </p:spTree>
  </p:cSld>
  <p:clrMapOvr>
    <a:masterClrMapping/>
  </p:clrMapOvr>
  <mc:AlternateContent xmlns:mc="http://schemas.openxmlformats.org/markup-compatibility/2006" xmlns:p14="http://schemas.microsoft.com/office/powerpoint/2010/main">
    <mc:Choice Requires="p14">
      <p:transition spd="slow" p14:dur="2000">
        <p14:prism dir="u"/>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AF56F64-B8D6-1246-CBA7-1D78446EBE7A}"/>
              </a:ext>
            </a:extLst>
          </p:cNvPr>
          <p:cNvSpPr>
            <a:spLocks noGrp="1"/>
          </p:cNvSpPr>
          <p:nvPr>
            <p:ph type="body" idx="1"/>
          </p:nvPr>
        </p:nvSpPr>
        <p:spPr/>
        <p:txBody>
          <a:bodyPr/>
          <a:lstStyle/>
          <a:p>
            <a:r>
              <a:rPr lang="en-US" dirty="0" err="1"/>
              <a:t>CNET.receive</a:t>
            </a:r>
            <a:r>
              <a:rPr lang="en-US" dirty="0"/>
              <a:t> </a:t>
            </a:r>
          </a:p>
        </p:txBody>
      </p:sp>
      <p:sp>
        <p:nvSpPr>
          <p:cNvPr id="3" name="Slide Number Placeholder 2">
            <a:extLst>
              <a:ext uri="{FF2B5EF4-FFF2-40B4-BE49-F238E27FC236}">
                <a16:creationId xmlns:a16="http://schemas.microsoft.com/office/drawing/2014/main" id="{71FDDDBC-BE85-FDCA-88D1-5FD75251FB0A}"/>
              </a:ext>
            </a:extLst>
          </p:cNvPr>
          <p:cNvSpPr>
            <a:spLocks noGrp="1"/>
          </p:cNvSpPr>
          <p:nvPr>
            <p:ph type="sldNum" idx="12"/>
          </p:nvPr>
        </p:nvSpPr>
        <p:spPr>
          <a:xfrm>
            <a:off x="7653909" y="432394"/>
            <a:ext cx="735082" cy="393600"/>
          </a:xfrm>
        </p:spPr>
        <p:txBody>
          <a:bodyPr>
            <a:noAutofit/>
          </a:bodyPr>
          <a:lstStyle/>
          <a:p>
            <a:pPr marL="0" lvl="0" indent="0" algn="r" rtl="0">
              <a:spcBef>
                <a:spcPts val="0"/>
              </a:spcBef>
              <a:spcAft>
                <a:spcPts val="0"/>
              </a:spcAft>
              <a:buNone/>
            </a:pPr>
            <a:fld id="{00000000-1234-1234-1234-123412341234}" type="slidenum">
              <a:rPr lang="en" sz="2800" smtClean="0"/>
              <a:t>37</a:t>
            </a:fld>
            <a:endParaRPr lang="en" sz="2800" dirty="0"/>
          </a:p>
        </p:txBody>
      </p:sp>
      <p:pic>
        <p:nvPicPr>
          <p:cNvPr id="7" name="Picture 6" descr="A screenshot of a computer&#10;&#10;Description automatically generated with low confidence">
            <a:extLst>
              <a:ext uri="{FF2B5EF4-FFF2-40B4-BE49-F238E27FC236}">
                <a16:creationId xmlns:a16="http://schemas.microsoft.com/office/drawing/2014/main" id="{AAE7F521-2095-5E02-8525-F0AB8BFD8ACF}"/>
              </a:ext>
            </a:extLst>
          </p:cNvPr>
          <p:cNvPicPr>
            <a:picLocks noChangeAspect="1"/>
          </p:cNvPicPr>
          <p:nvPr/>
        </p:nvPicPr>
        <p:blipFill>
          <a:blip r:embed="rId3"/>
          <a:stretch>
            <a:fillRect/>
          </a:stretch>
        </p:blipFill>
        <p:spPr>
          <a:xfrm>
            <a:off x="2651631" y="0"/>
            <a:ext cx="3840737" cy="5143500"/>
          </a:xfrm>
          <a:prstGeom prst="rect">
            <a:avLst/>
          </a:prstGeom>
        </p:spPr>
      </p:pic>
    </p:spTree>
    <p:extLst>
      <p:ext uri="{BB962C8B-B14F-4D97-AF65-F5344CB8AC3E}">
        <p14:creationId xmlns:p14="http://schemas.microsoft.com/office/powerpoint/2010/main" val="273013862"/>
      </p:ext>
    </p:extLst>
  </p:cSld>
  <p:clrMapOvr>
    <a:masterClrMapping/>
  </p:clrMapOvr>
  <mc:AlternateContent xmlns:mc="http://schemas.openxmlformats.org/markup-compatibility/2006" xmlns:p14="http://schemas.microsoft.com/office/powerpoint/2010/main">
    <mc:Choice Requires="p14">
      <p:transition spd="slow" p14:dur="2000">
        <p14:prism dir="u"/>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aphical user interface&#10;&#10;Description automatically generated">
            <a:extLst>
              <a:ext uri="{FF2B5EF4-FFF2-40B4-BE49-F238E27FC236}">
                <a16:creationId xmlns:a16="http://schemas.microsoft.com/office/drawing/2014/main" id="{3756C8CA-4E06-A028-8533-1F5A79FB3945}"/>
              </a:ext>
            </a:extLst>
          </p:cNvPr>
          <p:cNvPicPr>
            <a:picLocks noChangeAspect="1"/>
          </p:cNvPicPr>
          <p:nvPr/>
        </p:nvPicPr>
        <p:blipFill>
          <a:blip r:embed="rId3"/>
          <a:stretch>
            <a:fillRect/>
          </a:stretch>
        </p:blipFill>
        <p:spPr>
          <a:xfrm>
            <a:off x="755009" y="825994"/>
            <a:ext cx="7662582" cy="3811498"/>
          </a:xfrm>
          <a:prstGeom prst="rect">
            <a:avLst/>
          </a:prstGeom>
        </p:spPr>
      </p:pic>
      <p:sp>
        <p:nvSpPr>
          <p:cNvPr id="2" name="Text Placeholder 1">
            <a:extLst>
              <a:ext uri="{FF2B5EF4-FFF2-40B4-BE49-F238E27FC236}">
                <a16:creationId xmlns:a16="http://schemas.microsoft.com/office/drawing/2014/main" id="{6AF56F64-B8D6-1246-CBA7-1D78446EBE7A}"/>
              </a:ext>
            </a:extLst>
          </p:cNvPr>
          <p:cNvSpPr>
            <a:spLocks noGrp="1"/>
          </p:cNvSpPr>
          <p:nvPr>
            <p:ph type="body" idx="1"/>
          </p:nvPr>
        </p:nvSpPr>
        <p:spPr>
          <a:xfrm>
            <a:off x="296460" y="4533125"/>
            <a:ext cx="5998800" cy="605100"/>
          </a:xfrm>
        </p:spPr>
        <p:txBody>
          <a:bodyPr/>
          <a:lstStyle/>
          <a:p>
            <a:r>
              <a:rPr lang="en-US" dirty="0" err="1"/>
              <a:t>CNET.recieve</a:t>
            </a:r>
            <a:r>
              <a:rPr lang="en-US" dirty="0"/>
              <a:t> patch inner workings</a:t>
            </a:r>
          </a:p>
        </p:txBody>
      </p:sp>
      <p:sp>
        <p:nvSpPr>
          <p:cNvPr id="3" name="Slide Number Placeholder 2">
            <a:extLst>
              <a:ext uri="{FF2B5EF4-FFF2-40B4-BE49-F238E27FC236}">
                <a16:creationId xmlns:a16="http://schemas.microsoft.com/office/drawing/2014/main" id="{71FDDDBC-BE85-FDCA-88D1-5FD75251FB0A}"/>
              </a:ext>
            </a:extLst>
          </p:cNvPr>
          <p:cNvSpPr>
            <a:spLocks noGrp="1"/>
          </p:cNvSpPr>
          <p:nvPr>
            <p:ph type="sldNum" idx="12"/>
          </p:nvPr>
        </p:nvSpPr>
        <p:spPr>
          <a:xfrm>
            <a:off x="7653909" y="432394"/>
            <a:ext cx="735082" cy="393600"/>
          </a:xfrm>
        </p:spPr>
        <p:txBody>
          <a:bodyPr>
            <a:noAutofit/>
          </a:bodyPr>
          <a:lstStyle/>
          <a:p>
            <a:pPr marL="0" lvl="0" indent="0" algn="r" rtl="0">
              <a:spcBef>
                <a:spcPts val="0"/>
              </a:spcBef>
              <a:spcAft>
                <a:spcPts val="0"/>
              </a:spcAft>
              <a:buNone/>
            </a:pPr>
            <a:fld id="{00000000-1234-1234-1234-123412341234}" type="slidenum">
              <a:rPr lang="en" sz="2800" smtClean="0"/>
              <a:t>38</a:t>
            </a:fld>
            <a:endParaRPr lang="en" sz="2800" dirty="0"/>
          </a:p>
        </p:txBody>
      </p:sp>
    </p:spTree>
    <p:extLst>
      <p:ext uri="{BB962C8B-B14F-4D97-AF65-F5344CB8AC3E}">
        <p14:creationId xmlns:p14="http://schemas.microsoft.com/office/powerpoint/2010/main" val="593995759"/>
      </p:ext>
    </p:extLst>
  </p:cSld>
  <p:clrMapOvr>
    <a:masterClrMapping/>
  </p:clrMapOvr>
  <mc:AlternateContent xmlns:mc="http://schemas.openxmlformats.org/markup-compatibility/2006" xmlns:p14="http://schemas.microsoft.com/office/powerpoint/2010/main">
    <mc:Choice Requires="p14">
      <p:transition spd="slow" p14:dur="2000">
        <p14:prism dir="u"/>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DF19BAF3-7E20-4B9D-B544-BABAEEA1FA7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613"/>
          <a:stretch/>
        </p:blipFill>
        <p:spPr>
          <a:xfrm>
            <a:off x="0" y="2002263"/>
            <a:ext cx="3027759" cy="3141237"/>
          </a:xfrm>
          <a:prstGeom prst="rect">
            <a:avLst/>
          </a:prstGeom>
        </p:spPr>
      </p:pic>
      <p:pic>
        <p:nvPicPr>
          <p:cNvPr id="13" name="Picture 12">
            <a:extLst>
              <a:ext uri="{FF2B5EF4-FFF2-40B4-BE49-F238E27FC236}">
                <a16:creationId xmlns:a16="http://schemas.microsoft.com/office/drawing/2014/main" id="{950648F4-ABCD-4DF0-8641-76CFB235472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l="35640"/>
          <a:stretch/>
        </p:blipFill>
        <p:spPr>
          <a:xfrm>
            <a:off x="0" y="2169260"/>
            <a:ext cx="1141809" cy="1774090"/>
          </a:xfrm>
          <a:prstGeom prst="rect">
            <a:avLst/>
          </a:prstGeom>
        </p:spPr>
      </p:pic>
      <p:sp>
        <p:nvSpPr>
          <p:cNvPr id="15" name="Oval 14">
            <a:extLst>
              <a:ext uri="{FF2B5EF4-FFF2-40B4-BE49-F238E27FC236}">
                <a16:creationId xmlns:a16="http://schemas.microsoft.com/office/drawing/2014/main" id="{989BE678-777B-482A-A616-FEDC47B162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6759" y="1257300"/>
            <a:ext cx="2114550" cy="211455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7" name="Picture 16">
            <a:extLst>
              <a:ext uri="{FF2B5EF4-FFF2-40B4-BE49-F238E27FC236}">
                <a16:creationId xmlns:a16="http://schemas.microsoft.com/office/drawing/2014/main" id="{CF1EB4BD-9C7E-4AA3-9681-C7EB0DA625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t="28813"/>
          <a:stretch/>
        </p:blipFill>
        <p:spPr>
          <a:xfrm>
            <a:off x="5999559" y="0"/>
            <a:ext cx="1202540" cy="856055"/>
          </a:xfrm>
          <a:prstGeom prst="rect">
            <a:avLst/>
          </a:prstGeom>
        </p:spPr>
      </p:pic>
      <p:pic>
        <p:nvPicPr>
          <p:cNvPr id="19" name="Picture 18">
            <a:extLst>
              <a:ext uri="{FF2B5EF4-FFF2-40B4-BE49-F238E27FC236}">
                <a16:creationId xmlns:a16="http://schemas.microsoft.com/office/drawing/2014/main" id="{94AAE3AA-3759-4D28-B0EF-575F25A514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b="23320"/>
          <a:stretch/>
        </p:blipFill>
        <p:spPr>
          <a:xfrm>
            <a:off x="6454408" y="4572000"/>
            <a:ext cx="745301" cy="571500"/>
          </a:xfrm>
          <a:prstGeom prst="rect">
            <a:avLst/>
          </a:prstGeom>
        </p:spPr>
      </p:pic>
      <p:sp>
        <p:nvSpPr>
          <p:cNvPr id="21" name="Rectangle 20">
            <a:extLst>
              <a:ext uri="{FF2B5EF4-FFF2-40B4-BE49-F238E27FC236}">
                <a16:creationId xmlns:a16="http://schemas.microsoft.com/office/drawing/2014/main" id="{D28BE0C3-2102-4820-B88B-A448B184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7" name="Picture 6">
            <a:extLst>
              <a:ext uri="{FF2B5EF4-FFF2-40B4-BE49-F238E27FC236}">
                <a16:creationId xmlns:a16="http://schemas.microsoft.com/office/drawing/2014/main" id="{3F8C470A-95C6-598F-35A9-B10172FD5E74}"/>
              </a:ext>
            </a:extLst>
          </p:cNvPr>
          <p:cNvPicPr>
            <a:picLocks noChangeAspect="1"/>
          </p:cNvPicPr>
          <p:nvPr/>
        </p:nvPicPr>
        <p:blipFill rotWithShape="1">
          <a:blip r:embed="rId8">
            <a:duotone>
              <a:prstClr val="black"/>
              <a:schemeClr val="accent5">
                <a:tint val="45000"/>
                <a:satMod val="400000"/>
              </a:schemeClr>
            </a:duotone>
            <a:alphaModFix amt="25000"/>
          </a:blip>
          <a:srcRect t="18773"/>
          <a:stretch/>
        </p:blipFill>
        <p:spPr>
          <a:xfrm>
            <a:off x="20" y="10"/>
            <a:ext cx="9143980" cy="5143490"/>
          </a:xfrm>
          <a:prstGeom prst="rect">
            <a:avLst/>
          </a:prstGeom>
        </p:spPr>
      </p:pic>
      <p:sp>
        <p:nvSpPr>
          <p:cNvPr id="2" name="Title 1">
            <a:extLst>
              <a:ext uri="{FF2B5EF4-FFF2-40B4-BE49-F238E27FC236}">
                <a16:creationId xmlns:a16="http://schemas.microsoft.com/office/drawing/2014/main" id="{8CFB17FC-9197-E180-894D-248AAFEF46EA}"/>
              </a:ext>
            </a:extLst>
          </p:cNvPr>
          <p:cNvSpPr>
            <a:spLocks noGrp="1"/>
          </p:cNvSpPr>
          <p:nvPr>
            <p:ph type="title"/>
          </p:nvPr>
        </p:nvSpPr>
        <p:spPr>
          <a:xfrm>
            <a:off x="866216" y="1085850"/>
            <a:ext cx="6619243" cy="2497185"/>
          </a:xfrm>
        </p:spPr>
        <p:txBody>
          <a:bodyPr vert="horz" lIns="91440" tIns="45720" rIns="91440" bIns="45720" rtlCol="0" anchor="b">
            <a:normAutofit/>
          </a:bodyPr>
          <a:lstStyle/>
          <a:p>
            <a:pPr defTabSz="457200"/>
            <a:r>
              <a:rPr lang="en-US" sz="7200"/>
              <a:t>Augmented Instruments</a:t>
            </a:r>
          </a:p>
        </p:txBody>
      </p:sp>
      <p:sp>
        <p:nvSpPr>
          <p:cNvPr id="3" name="Text Placeholder 2">
            <a:extLst>
              <a:ext uri="{FF2B5EF4-FFF2-40B4-BE49-F238E27FC236}">
                <a16:creationId xmlns:a16="http://schemas.microsoft.com/office/drawing/2014/main" id="{A9AFD8CB-C2C9-EC26-A1EF-E718487639A6}"/>
              </a:ext>
            </a:extLst>
          </p:cNvPr>
          <p:cNvSpPr>
            <a:spLocks noGrp="1"/>
          </p:cNvSpPr>
          <p:nvPr>
            <p:ph type="body" sz="half" idx="2"/>
          </p:nvPr>
        </p:nvSpPr>
        <p:spPr>
          <a:xfrm>
            <a:off x="866216" y="3583035"/>
            <a:ext cx="6619243" cy="646065"/>
          </a:xfrm>
        </p:spPr>
        <p:txBody>
          <a:bodyPr vert="horz" lIns="91440" tIns="45720" rIns="91440" bIns="45720" rtlCol="0" anchor="t">
            <a:normAutofit/>
          </a:bodyPr>
          <a:lstStyle/>
          <a:p>
            <a:pPr defTabSz="457200">
              <a:spcBef>
                <a:spcPts val="1000"/>
              </a:spcBef>
            </a:pPr>
            <a:r>
              <a:rPr lang="en-US" sz="2000" cap="all">
                <a:solidFill>
                  <a:schemeClr val="bg2">
                    <a:lumMod val="40000"/>
                    <a:lumOff val="60000"/>
                  </a:schemeClr>
                </a:solidFill>
              </a:rPr>
              <a:t>What is the Cyberinet?</a:t>
            </a:r>
          </a:p>
        </p:txBody>
      </p:sp>
      <p:sp>
        <p:nvSpPr>
          <p:cNvPr id="23" name="Rectangle 22">
            <a:extLst>
              <a:ext uri="{FF2B5EF4-FFF2-40B4-BE49-F238E27FC236}">
                <a16:creationId xmlns:a16="http://schemas.microsoft.com/office/drawing/2014/main" id="{C885E190-58DD-42DD-A4A8-401E15C92A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5" name="Slide Number Placeholder 4">
            <a:extLst>
              <a:ext uri="{FF2B5EF4-FFF2-40B4-BE49-F238E27FC236}">
                <a16:creationId xmlns:a16="http://schemas.microsoft.com/office/drawing/2014/main" id="{36AF73E1-DFE0-D7BF-1DD5-5FBE37BFBD50}"/>
              </a:ext>
            </a:extLst>
          </p:cNvPr>
          <p:cNvSpPr>
            <a:spLocks noGrp="1"/>
          </p:cNvSpPr>
          <p:nvPr>
            <p:ph type="sldNum" sz="quarter" idx="12"/>
          </p:nvPr>
        </p:nvSpPr>
        <p:spPr>
          <a:xfrm>
            <a:off x="7764405" y="221796"/>
            <a:ext cx="628649" cy="575766"/>
          </a:xfrm>
        </p:spPr>
        <p:txBody>
          <a:bodyPr vert="horz" lIns="91440" tIns="45720" rIns="91440" bIns="45720" rtlCol="0" anchor="b">
            <a:normAutofit/>
          </a:bodyPr>
          <a:lstStyle/>
          <a:p>
            <a:pPr lvl="0" indent="0" defTabSz="914400">
              <a:spcBef>
                <a:spcPts val="0"/>
              </a:spcBef>
              <a:spcAft>
                <a:spcPts val="600"/>
              </a:spcAft>
              <a:buNone/>
            </a:pPr>
            <a:fld id="{00000000-1234-1234-1234-123412341234}" type="slidenum">
              <a:rPr lang="en-US" sz="2800"/>
              <a:pPr lvl="0" indent="0" defTabSz="914400">
                <a:spcBef>
                  <a:spcPts val="0"/>
                </a:spcBef>
                <a:spcAft>
                  <a:spcPts val="600"/>
                </a:spcAft>
                <a:buNone/>
              </a:pPr>
              <a:t>3</a:t>
            </a:fld>
            <a:endParaRPr lang="en-US" sz="2800"/>
          </a:p>
        </p:txBody>
      </p:sp>
      <p:sp>
        <p:nvSpPr>
          <p:cNvPr id="4" name="Footer Placeholder 3">
            <a:extLst>
              <a:ext uri="{FF2B5EF4-FFF2-40B4-BE49-F238E27FC236}">
                <a16:creationId xmlns:a16="http://schemas.microsoft.com/office/drawing/2014/main" id="{568FE237-351A-7AC2-8754-7F641AB8C994}"/>
              </a:ext>
            </a:extLst>
          </p:cNvPr>
          <p:cNvSpPr>
            <a:spLocks noGrp="1"/>
          </p:cNvSpPr>
          <p:nvPr>
            <p:ph type="ftr" sz="quarter" idx="11"/>
          </p:nvPr>
        </p:nvSpPr>
        <p:spPr>
          <a:xfrm rot="5400000">
            <a:off x="6713679" y="2418972"/>
            <a:ext cx="2894847" cy="228601"/>
          </a:xfrm>
        </p:spPr>
        <p:txBody>
          <a:bodyPr vert="horz" lIns="91440" tIns="45720" rIns="91440" bIns="45720" rtlCol="0" anchor="b">
            <a:normAutofit/>
          </a:bodyPr>
          <a:lstStyle/>
          <a:p>
            <a:pPr defTabSz="914400">
              <a:lnSpc>
                <a:spcPct val="90000"/>
              </a:lnSpc>
              <a:spcAft>
                <a:spcPts val="600"/>
              </a:spcAft>
            </a:pPr>
            <a:r>
              <a:rPr lang="en-US" sz="1000" b="0" i="0" kern="1200">
                <a:solidFill>
                  <a:schemeClr val="tx1">
                    <a:tint val="75000"/>
                    <a:alpha val="60000"/>
                  </a:schemeClr>
                </a:solidFill>
                <a:latin typeface="+mn-lt"/>
                <a:ea typeface="+mn-ea"/>
                <a:cs typeface="+mn-cs"/>
              </a:rPr>
              <a:t>A short history</a:t>
            </a:r>
          </a:p>
        </p:txBody>
      </p:sp>
    </p:spTree>
    <p:extLst>
      <p:ext uri="{BB962C8B-B14F-4D97-AF65-F5344CB8AC3E}">
        <p14:creationId xmlns:p14="http://schemas.microsoft.com/office/powerpoint/2010/main" val="1310833898"/>
      </p:ext>
    </p:extLst>
  </p:cSld>
  <p:clrMapOvr>
    <a:masterClrMapping/>
  </p:clrMapOvr>
  <mc:AlternateContent xmlns:mc="http://schemas.openxmlformats.org/markup-compatibility/2006" xmlns:p14="http://schemas.microsoft.com/office/powerpoint/2010/main">
    <mc:Choice Requires="p14">
      <p:transition spd="slow" p14:dur="2000">
        <p14:prism/>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Shape 151"/>
        <p:cNvGrpSpPr/>
        <p:nvPr/>
      </p:nvGrpSpPr>
      <p:grpSpPr>
        <a:xfrm>
          <a:off x="0" y="0"/>
          <a:ext cx="0" cy="0"/>
          <a:chOff x="0" y="0"/>
          <a:chExt cx="0" cy="0"/>
        </a:xfrm>
      </p:grpSpPr>
      <p:pic>
        <p:nvPicPr>
          <p:cNvPr id="159" name="Picture 158">
            <a:extLst>
              <a:ext uri="{FF2B5EF4-FFF2-40B4-BE49-F238E27FC236}">
                <a16:creationId xmlns:a16="http://schemas.microsoft.com/office/drawing/2014/main" id="{DF19BAF3-7E20-4B9D-B544-BABAEEA1FA7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613"/>
          <a:stretch/>
        </p:blipFill>
        <p:spPr>
          <a:xfrm>
            <a:off x="0" y="2002263"/>
            <a:ext cx="3027759" cy="3141237"/>
          </a:xfrm>
          <a:prstGeom prst="rect">
            <a:avLst/>
          </a:prstGeom>
        </p:spPr>
      </p:pic>
      <p:pic>
        <p:nvPicPr>
          <p:cNvPr id="161" name="Picture 160">
            <a:extLst>
              <a:ext uri="{FF2B5EF4-FFF2-40B4-BE49-F238E27FC236}">
                <a16:creationId xmlns:a16="http://schemas.microsoft.com/office/drawing/2014/main" id="{950648F4-ABCD-4DF0-8641-76CFB235472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l="35640"/>
          <a:stretch/>
        </p:blipFill>
        <p:spPr>
          <a:xfrm>
            <a:off x="0" y="2169260"/>
            <a:ext cx="1141809" cy="1774090"/>
          </a:xfrm>
          <a:prstGeom prst="rect">
            <a:avLst/>
          </a:prstGeom>
        </p:spPr>
      </p:pic>
      <p:sp>
        <p:nvSpPr>
          <p:cNvPr id="163" name="Oval 162">
            <a:extLst>
              <a:ext uri="{FF2B5EF4-FFF2-40B4-BE49-F238E27FC236}">
                <a16:creationId xmlns:a16="http://schemas.microsoft.com/office/drawing/2014/main" id="{989BE678-777B-482A-A616-FEDC47B162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6759" y="1257300"/>
            <a:ext cx="2114550" cy="211455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65" name="Picture 164">
            <a:extLst>
              <a:ext uri="{FF2B5EF4-FFF2-40B4-BE49-F238E27FC236}">
                <a16:creationId xmlns:a16="http://schemas.microsoft.com/office/drawing/2014/main" id="{CF1EB4BD-9C7E-4AA3-9681-C7EB0DA6250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t="28813"/>
          <a:stretch/>
        </p:blipFill>
        <p:spPr>
          <a:xfrm>
            <a:off x="5999559" y="0"/>
            <a:ext cx="1202540" cy="856055"/>
          </a:xfrm>
          <a:prstGeom prst="rect">
            <a:avLst/>
          </a:prstGeom>
        </p:spPr>
      </p:pic>
      <p:pic>
        <p:nvPicPr>
          <p:cNvPr id="167" name="Picture 166">
            <a:extLst>
              <a:ext uri="{FF2B5EF4-FFF2-40B4-BE49-F238E27FC236}">
                <a16:creationId xmlns:a16="http://schemas.microsoft.com/office/drawing/2014/main" id="{94AAE3AA-3759-4D28-B0EF-575F25A5146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b="23320"/>
          <a:stretch/>
        </p:blipFill>
        <p:spPr>
          <a:xfrm>
            <a:off x="6454408" y="4572000"/>
            <a:ext cx="745301" cy="571500"/>
          </a:xfrm>
          <a:prstGeom prst="rect">
            <a:avLst/>
          </a:prstGeom>
        </p:spPr>
      </p:pic>
      <p:sp>
        <p:nvSpPr>
          <p:cNvPr id="169" name="Rectangle 168">
            <a:extLst>
              <a:ext uri="{FF2B5EF4-FFF2-40B4-BE49-F238E27FC236}">
                <a16:creationId xmlns:a16="http://schemas.microsoft.com/office/drawing/2014/main" id="{D28BE0C3-2102-4820-B88B-A448B184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52" name="Google Shape;152;p28"/>
          <p:cNvSpPr txBox="1">
            <a:spLocks noGrp="1"/>
          </p:cNvSpPr>
          <p:nvPr>
            <p:ph type="title"/>
          </p:nvPr>
        </p:nvSpPr>
        <p:spPr>
          <a:xfrm>
            <a:off x="488001" y="471949"/>
            <a:ext cx="2497746" cy="1231490"/>
          </a:xfrm>
          <a:prstGeom prst="rect">
            <a:avLst/>
          </a:prstGeom>
        </p:spPr>
        <p:txBody>
          <a:bodyPr spcFirstLastPara="1" vert="horz" lIns="91440" tIns="45720" rIns="91440" bIns="45720" rtlCol="0" anchor="t" anchorCtr="0">
            <a:normAutofit/>
          </a:bodyPr>
          <a:lstStyle/>
          <a:p>
            <a:pPr marL="0" lvl="0" indent="0" defTabSz="457200">
              <a:lnSpc>
                <a:spcPct val="90000"/>
              </a:lnSpc>
              <a:spcBef>
                <a:spcPct val="0"/>
              </a:spcBef>
              <a:spcAft>
                <a:spcPts val="0"/>
              </a:spcAft>
            </a:pPr>
            <a:r>
              <a:rPr lang="en-US" sz="2600" dirty="0"/>
              <a:t>Sending data to other programs</a:t>
            </a:r>
          </a:p>
        </p:txBody>
      </p:sp>
      <p:pic>
        <p:nvPicPr>
          <p:cNvPr id="156" name="Picture 154" descr="Computer script on a screen">
            <a:extLst>
              <a:ext uri="{FF2B5EF4-FFF2-40B4-BE49-F238E27FC236}">
                <a16:creationId xmlns:a16="http://schemas.microsoft.com/office/drawing/2014/main" id="{4E6B0630-A051-19FC-E4BF-7C646311E713}"/>
              </a:ext>
            </a:extLst>
          </p:cNvPr>
          <p:cNvPicPr>
            <a:picLocks noChangeAspect="1"/>
          </p:cNvPicPr>
          <p:nvPr/>
        </p:nvPicPr>
        <p:blipFill rotWithShape="1">
          <a:blip r:embed="rId8"/>
          <a:srcRect r="26416"/>
          <a:stretch/>
        </p:blipFill>
        <p:spPr>
          <a:xfrm>
            <a:off x="3476010" y="10"/>
            <a:ext cx="5670097" cy="5143490"/>
          </a:xfrm>
          <a:prstGeom prst="rect">
            <a:avLst/>
          </a:prstGeom>
        </p:spPr>
      </p:pic>
      <p:sp>
        <p:nvSpPr>
          <p:cNvPr id="171" name="Rectangle 170">
            <a:extLst>
              <a:ext uri="{FF2B5EF4-FFF2-40B4-BE49-F238E27FC236}">
                <a16:creationId xmlns:a16="http://schemas.microsoft.com/office/drawing/2014/main" id="{A26E2FAE-FA60-497B-B2CB-7702C6FF3A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Slide Number Placeholder 2">
            <a:extLst>
              <a:ext uri="{FF2B5EF4-FFF2-40B4-BE49-F238E27FC236}">
                <a16:creationId xmlns:a16="http://schemas.microsoft.com/office/drawing/2014/main" id="{D111CE60-D723-B74D-A60F-E28B967D6880}"/>
              </a:ext>
            </a:extLst>
          </p:cNvPr>
          <p:cNvSpPr>
            <a:spLocks noGrp="1"/>
          </p:cNvSpPr>
          <p:nvPr>
            <p:ph type="sldNum" idx="12"/>
          </p:nvPr>
        </p:nvSpPr>
        <p:spPr>
          <a:xfrm>
            <a:off x="7764405" y="221796"/>
            <a:ext cx="628649" cy="575766"/>
          </a:xfrm>
        </p:spPr>
        <p:txBody>
          <a:bodyPr vert="horz" lIns="91440" tIns="45720" rIns="91440" bIns="45720" rtlCol="0" anchor="b">
            <a:normAutofit/>
          </a:bodyPr>
          <a:lstStyle/>
          <a:p>
            <a:pPr lvl="0" indent="0" defTabSz="914400">
              <a:lnSpc>
                <a:spcPct val="90000"/>
              </a:lnSpc>
              <a:spcBef>
                <a:spcPts val="0"/>
              </a:spcBef>
              <a:spcAft>
                <a:spcPts val="600"/>
              </a:spcAft>
              <a:buNone/>
            </a:pPr>
            <a:fld id="{00000000-1234-1234-1234-123412341234}" type="slidenum">
              <a:rPr lang="en-US" sz="2800" smtClean="0"/>
              <a:pPr lvl="0" indent="0" defTabSz="914400">
                <a:lnSpc>
                  <a:spcPct val="90000"/>
                </a:lnSpc>
                <a:spcBef>
                  <a:spcPts val="0"/>
                </a:spcBef>
                <a:spcAft>
                  <a:spcPts val="600"/>
                </a:spcAft>
                <a:buNone/>
              </a:pPr>
              <a:t>39</a:t>
            </a:fld>
            <a:endParaRPr lang="en-US" sz="2800"/>
          </a:p>
        </p:txBody>
      </p:sp>
      <p:sp>
        <p:nvSpPr>
          <p:cNvPr id="153" name="Google Shape;153;p28"/>
          <p:cNvSpPr txBox="1">
            <a:spLocks noGrp="1"/>
          </p:cNvSpPr>
          <p:nvPr>
            <p:ph type="body" idx="1"/>
          </p:nvPr>
        </p:nvSpPr>
        <p:spPr>
          <a:xfrm>
            <a:off x="488001" y="1828800"/>
            <a:ext cx="2497746" cy="2857499"/>
          </a:xfrm>
          <a:prstGeom prst="rect">
            <a:avLst/>
          </a:prstGeom>
        </p:spPr>
        <p:txBody>
          <a:bodyPr spcFirstLastPara="1" vert="horz" lIns="91440" tIns="45720" rIns="91440" bIns="45720" rtlCol="0" anchorCtr="0">
            <a:normAutofit/>
          </a:bodyPr>
          <a:lstStyle/>
          <a:p>
            <a:pPr marL="0" lvl="0" indent="0" defTabSz="457200">
              <a:lnSpc>
                <a:spcPct val="90000"/>
              </a:lnSpc>
              <a:spcBef>
                <a:spcPts val="1000"/>
              </a:spcBef>
              <a:buSzPct val="80000"/>
              <a:buFont typeface="Wingdings 3" charset="2"/>
              <a:buChar char=""/>
            </a:pPr>
            <a:r>
              <a:rPr lang="en-US" sz="1200" dirty="0"/>
              <a:t>Data from the Cyberinet can be read by any Serial Monitor.</a:t>
            </a:r>
          </a:p>
          <a:p>
            <a:pPr marL="0" lvl="0" indent="0" defTabSz="457200">
              <a:lnSpc>
                <a:spcPct val="90000"/>
              </a:lnSpc>
              <a:spcBef>
                <a:spcPts val="1000"/>
              </a:spcBef>
              <a:buSzPct val="80000"/>
              <a:buFont typeface="Wingdings 3" charset="2"/>
              <a:buChar char=""/>
            </a:pPr>
            <a:r>
              <a:rPr lang="en-US" sz="1200" dirty="0"/>
              <a:t>Data is formatted for Max by default.</a:t>
            </a:r>
          </a:p>
          <a:p>
            <a:pPr marL="0" lvl="0" indent="0" defTabSz="457200">
              <a:lnSpc>
                <a:spcPct val="90000"/>
              </a:lnSpc>
              <a:spcBef>
                <a:spcPts val="1000"/>
              </a:spcBef>
              <a:buSzPct val="80000"/>
              <a:buFont typeface="Wingdings 3" charset="2"/>
              <a:buChar char=""/>
            </a:pPr>
            <a:r>
              <a:rPr lang="en-US" sz="1200" dirty="0"/>
              <a:t>Programs like Max can then convert the messages to different formats and transmit them to other devices and software as needed. </a:t>
            </a:r>
          </a:p>
        </p:txBody>
      </p:sp>
    </p:spTree>
  </p:cSld>
  <p:clrMapOvr>
    <a:masterClrMapping/>
  </p:clrMapOvr>
  <mc:AlternateContent xmlns:mc="http://schemas.openxmlformats.org/markup-compatibility/2006" xmlns:p14="http://schemas.microsoft.com/office/powerpoint/2010/main">
    <mc:Choice Requires="p14">
      <p:transition spd="slow" p14:dur="2000">
        <p14:prism dir="u"/>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57"/>
        <p:cNvGrpSpPr/>
        <p:nvPr/>
      </p:nvGrpSpPr>
      <p:grpSpPr>
        <a:xfrm>
          <a:off x="0" y="0"/>
          <a:ext cx="0" cy="0"/>
          <a:chOff x="0" y="0"/>
          <a:chExt cx="0" cy="0"/>
        </a:xfrm>
      </p:grpSpPr>
      <p:pic>
        <p:nvPicPr>
          <p:cNvPr id="165" name="Picture 164">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002263"/>
            <a:ext cx="3027759" cy="3141237"/>
          </a:xfrm>
          <a:prstGeom prst="rect">
            <a:avLst/>
          </a:prstGeom>
        </p:spPr>
      </p:pic>
      <p:pic>
        <p:nvPicPr>
          <p:cNvPr id="167" name="Picture 166">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169260"/>
            <a:ext cx="1141809" cy="1774090"/>
          </a:xfrm>
          <a:prstGeom prst="rect">
            <a:avLst/>
          </a:prstGeom>
        </p:spPr>
      </p:pic>
      <p:sp>
        <p:nvSpPr>
          <p:cNvPr id="169" name="Oval 168">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6759" y="1257300"/>
            <a:ext cx="2114550" cy="211455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71" name="Picture 170">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5999559" y="0"/>
            <a:ext cx="1202540" cy="856055"/>
          </a:xfrm>
          <a:prstGeom prst="rect">
            <a:avLst/>
          </a:prstGeom>
        </p:spPr>
      </p:pic>
      <p:pic>
        <p:nvPicPr>
          <p:cNvPr id="173" name="Picture 172">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6454408" y="4572000"/>
            <a:ext cx="745301" cy="571500"/>
          </a:xfrm>
          <a:prstGeom prst="rect">
            <a:avLst/>
          </a:prstGeom>
        </p:spPr>
      </p:pic>
      <p:sp>
        <p:nvSpPr>
          <p:cNvPr id="175" name="Rectangle 174">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77" name="Rectangle 176">
            <a:extLst>
              <a:ext uri="{FF2B5EF4-FFF2-40B4-BE49-F238E27FC236}">
                <a16:creationId xmlns:a16="http://schemas.microsoft.com/office/drawing/2014/main" id="{C6A81905-F480-46A4-BC10-215D24EA1A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58" name="Google Shape;158;p29"/>
          <p:cNvSpPr txBox="1">
            <a:spLocks noGrp="1"/>
          </p:cNvSpPr>
          <p:nvPr>
            <p:ph type="title"/>
          </p:nvPr>
        </p:nvSpPr>
        <p:spPr>
          <a:xfrm>
            <a:off x="3654009" y="1085850"/>
            <a:ext cx="4688700" cy="2497185"/>
          </a:xfrm>
          <a:prstGeom prst="rect">
            <a:avLst/>
          </a:prstGeom>
        </p:spPr>
        <p:txBody>
          <a:bodyPr spcFirstLastPara="1" vert="horz" lIns="91440" tIns="45720" rIns="91440" bIns="45720" rtlCol="0" anchor="b" anchorCtr="0">
            <a:normAutofit/>
          </a:bodyPr>
          <a:lstStyle/>
          <a:p>
            <a:pPr marL="0" lvl="0" indent="0" algn="l" defTabSz="457200">
              <a:spcBef>
                <a:spcPct val="0"/>
              </a:spcBef>
              <a:spcAft>
                <a:spcPts val="0"/>
              </a:spcAft>
            </a:pPr>
            <a:r>
              <a:rPr lang="en-US" sz="7200" b="0" i="0" kern="1200" dirty="0">
                <a:solidFill>
                  <a:srgbClr val="EBEBEB"/>
                </a:solidFill>
                <a:latin typeface="+mj-lt"/>
                <a:ea typeface="+mj-ea"/>
                <a:cs typeface="+mj-cs"/>
              </a:rPr>
              <a:t>Online Resources</a:t>
            </a:r>
          </a:p>
        </p:txBody>
      </p:sp>
      <p:sp>
        <p:nvSpPr>
          <p:cNvPr id="179" name="Freeform 8">
            <a:extLst>
              <a:ext uri="{FF2B5EF4-FFF2-40B4-BE49-F238E27FC236}">
                <a16:creationId xmlns:a16="http://schemas.microsoft.com/office/drawing/2014/main" id="{36FD4D9D-3784-41E8-8405-A42B72F513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101769" y="0"/>
            <a:ext cx="419604" cy="2782230"/>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181" name="Freeform: Shape 180">
            <a:extLst>
              <a:ext uri="{FF2B5EF4-FFF2-40B4-BE49-F238E27FC236}">
                <a16:creationId xmlns:a16="http://schemas.microsoft.com/office/drawing/2014/main" id="{09811DF6-66E4-43D5-B564-3151796531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361473" cy="5143500"/>
          </a:xfrm>
          <a:custGeom>
            <a:avLst/>
            <a:gdLst>
              <a:gd name="connsiteX0" fmla="*/ 3137249 w 4481964"/>
              <a:gd name="connsiteY0" fmla="*/ 0 h 6858000"/>
              <a:gd name="connsiteX1" fmla="*/ 4480787 w 4481964"/>
              <a:gd name="connsiteY1" fmla="*/ 0 h 6858000"/>
              <a:gd name="connsiteX2" fmla="*/ 4455742 w 4481964"/>
              <a:gd name="connsiteY2" fmla="*/ 155676 h 6858000"/>
              <a:gd name="connsiteX3" fmla="*/ 4431873 w 4481964"/>
              <a:gd name="connsiteY3" fmla="*/ 310667 h 6858000"/>
              <a:gd name="connsiteX4" fmla="*/ 4408509 w 4481964"/>
              <a:gd name="connsiteY4" fmla="*/ 466344 h 6858000"/>
              <a:gd name="connsiteX5" fmla="*/ 4388506 w 4481964"/>
              <a:gd name="connsiteY5" fmla="*/ 622706 h 6858000"/>
              <a:gd name="connsiteX6" fmla="*/ 4368335 w 4481964"/>
              <a:gd name="connsiteY6" fmla="*/ 778383 h 6858000"/>
              <a:gd name="connsiteX7" fmla="*/ 4349509 w 4481964"/>
              <a:gd name="connsiteY7" fmla="*/ 934745 h 6858000"/>
              <a:gd name="connsiteX8" fmla="*/ 4333373 w 4481964"/>
              <a:gd name="connsiteY8" fmla="*/ 1089050 h 6858000"/>
              <a:gd name="connsiteX9" fmla="*/ 4318077 w 4481964"/>
              <a:gd name="connsiteY9" fmla="*/ 1245413 h 6858000"/>
              <a:gd name="connsiteX10" fmla="*/ 4304125 w 4481964"/>
              <a:gd name="connsiteY10" fmla="*/ 1401089 h 6858000"/>
              <a:gd name="connsiteX11" fmla="*/ 4292023 w 4481964"/>
              <a:gd name="connsiteY11" fmla="*/ 1554023 h 6858000"/>
              <a:gd name="connsiteX12" fmla="*/ 4279920 w 4481964"/>
              <a:gd name="connsiteY12" fmla="*/ 1709013 h 6858000"/>
              <a:gd name="connsiteX13" fmla="*/ 4269835 w 4481964"/>
              <a:gd name="connsiteY13" fmla="*/ 1861947 h 6858000"/>
              <a:gd name="connsiteX14" fmla="*/ 4261935 w 4481964"/>
              <a:gd name="connsiteY14" fmla="*/ 2014880 h 6858000"/>
              <a:gd name="connsiteX15" fmla="*/ 4253698 w 4481964"/>
              <a:gd name="connsiteY15" fmla="*/ 2167128 h 6858000"/>
              <a:gd name="connsiteX16" fmla="*/ 4246807 w 4481964"/>
              <a:gd name="connsiteY16" fmla="*/ 2318004 h 6858000"/>
              <a:gd name="connsiteX17" fmla="*/ 4241932 w 4481964"/>
              <a:gd name="connsiteY17" fmla="*/ 2467508 h 6858000"/>
              <a:gd name="connsiteX18" fmla="*/ 4237730 w 4481964"/>
              <a:gd name="connsiteY18" fmla="*/ 2617013 h 6858000"/>
              <a:gd name="connsiteX19" fmla="*/ 4233696 w 4481964"/>
              <a:gd name="connsiteY19" fmla="*/ 2765145 h 6858000"/>
              <a:gd name="connsiteX20" fmla="*/ 4231847 w 4481964"/>
              <a:gd name="connsiteY20" fmla="*/ 2911221 h 6858000"/>
              <a:gd name="connsiteX21" fmla="*/ 4229830 w 4481964"/>
              <a:gd name="connsiteY21" fmla="*/ 3057296 h 6858000"/>
              <a:gd name="connsiteX22" fmla="*/ 4228821 w 4481964"/>
              <a:gd name="connsiteY22" fmla="*/ 3201314 h 6858000"/>
              <a:gd name="connsiteX23" fmla="*/ 4229830 w 4481964"/>
              <a:gd name="connsiteY23" fmla="*/ 3343960 h 6858000"/>
              <a:gd name="connsiteX24" fmla="*/ 4229830 w 4481964"/>
              <a:gd name="connsiteY24" fmla="*/ 3485235 h 6858000"/>
              <a:gd name="connsiteX25" fmla="*/ 4231847 w 4481964"/>
              <a:gd name="connsiteY25" fmla="*/ 3625138 h 6858000"/>
              <a:gd name="connsiteX26" fmla="*/ 4234872 w 4481964"/>
              <a:gd name="connsiteY26" fmla="*/ 3762298 h 6858000"/>
              <a:gd name="connsiteX27" fmla="*/ 4237730 w 4481964"/>
              <a:gd name="connsiteY27" fmla="*/ 3898087 h 6858000"/>
              <a:gd name="connsiteX28" fmla="*/ 4240924 w 4481964"/>
              <a:gd name="connsiteY28" fmla="*/ 4031132 h 6858000"/>
              <a:gd name="connsiteX29" fmla="*/ 4245798 w 4481964"/>
              <a:gd name="connsiteY29" fmla="*/ 4163491 h 6858000"/>
              <a:gd name="connsiteX30" fmla="*/ 4251009 w 4481964"/>
              <a:gd name="connsiteY30" fmla="*/ 4293793 h 6858000"/>
              <a:gd name="connsiteX31" fmla="*/ 4255715 w 4481964"/>
              <a:gd name="connsiteY31" fmla="*/ 4421352 h 6858000"/>
              <a:gd name="connsiteX32" fmla="*/ 4268995 w 4481964"/>
              <a:gd name="connsiteY32" fmla="*/ 4670298 h 6858000"/>
              <a:gd name="connsiteX33" fmla="*/ 4283114 w 4481964"/>
              <a:gd name="connsiteY33" fmla="*/ 4908956 h 6858000"/>
              <a:gd name="connsiteX34" fmla="*/ 4297906 w 4481964"/>
              <a:gd name="connsiteY34" fmla="*/ 5138013 h 6858000"/>
              <a:gd name="connsiteX35" fmla="*/ 4314211 w 4481964"/>
              <a:gd name="connsiteY35" fmla="*/ 5354726 h 6858000"/>
              <a:gd name="connsiteX36" fmla="*/ 4331188 w 4481964"/>
              <a:gd name="connsiteY36" fmla="*/ 5561838 h 6858000"/>
              <a:gd name="connsiteX37" fmla="*/ 4349509 w 4481964"/>
              <a:gd name="connsiteY37" fmla="*/ 5753862 h 6858000"/>
              <a:gd name="connsiteX38" fmla="*/ 4367495 w 4481964"/>
              <a:gd name="connsiteY38" fmla="*/ 5934227 h 6858000"/>
              <a:gd name="connsiteX39" fmla="*/ 4385480 w 4481964"/>
              <a:gd name="connsiteY39" fmla="*/ 6100191 h 6858000"/>
              <a:gd name="connsiteX40" fmla="*/ 4402457 w 4481964"/>
              <a:gd name="connsiteY40" fmla="*/ 6252438 h 6858000"/>
              <a:gd name="connsiteX41" fmla="*/ 4418594 w 4481964"/>
              <a:gd name="connsiteY41" fmla="*/ 6387541 h 6858000"/>
              <a:gd name="connsiteX42" fmla="*/ 4433890 w 4481964"/>
              <a:gd name="connsiteY42" fmla="*/ 6509613 h 6858000"/>
              <a:gd name="connsiteX43" fmla="*/ 4446665 w 4481964"/>
              <a:gd name="connsiteY43" fmla="*/ 6612483 h 6858000"/>
              <a:gd name="connsiteX44" fmla="*/ 4458767 w 4481964"/>
              <a:gd name="connsiteY44" fmla="*/ 6698894 h 6858000"/>
              <a:gd name="connsiteX45" fmla="*/ 4476081 w 4481964"/>
              <a:gd name="connsiteY45" fmla="*/ 6817538 h 6858000"/>
              <a:gd name="connsiteX46" fmla="*/ 4481964 w 4481964"/>
              <a:gd name="connsiteY46" fmla="*/ 6858000 h 6858000"/>
              <a:gd name="connsiteX47" fmla="*/ 3577807 w 4481964"/>
              <a:gd name="connsiteY47" fmla="*/ 6858000 h 6858000"/>
              <a:gd name="connsiteX48" fmla="*/ 3577807 w 4481964"/>
              <a:gd name="connsiteY48" fmla="*/ 6858000 h 6858000"/>
              <a:gd name="connsiteX49" fmla="*/ 0 w 4481964"/>
              <a:gd name="connsiteY49" fmla="*/ 6858000 h 6858000"/>
              <a:gd name="connsiteX50" fmla="*/ 0 w 4481964"/>
              <a:gd name="connsiteY50" fmla="*/ 0 h 6858000"/>
              <a:gd name="connsiteX51" fmla="*/ 3137249 w 4481964"/>
              <a:gd name="connsiteY5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481964" h="6858000">
                <a:moveTo>
                  <a:pt x="3137249" y="0"/>
                </a:moveTo>
                <a:lnTo>
                  <a:pt x="4480787" y="0"/>
                </a:lnTo>
                <a:lnTo>
                  <a:pt x="4455742" y="155676"/>
                </a:lnTo>
                <a:lnTo>
                  <a:pt x="4431873" y="310667"/>
                </a:lnTo>
                <a:lnTo>
                  <a:pt x="4408509" y="466344"/>
                </a:lnTo>
                <a:lnTo>
                  <a:pt x="4388506" y="622706"/>
                </a:lnTo>
                <a:lnTo>
                  <a:pt x="4368335" y="778383"/>
                </a:lnTo>
                <a:lnTo>
                  <a:pt x="4349509" y="934745"/>
                </a:lnTo>
                <a:lnTo>
                  <a:pt x="4333373" y="1089050"/>
                </a:lnTo>
                <a:lnTo>
                  <a:pt x="4318077" y="1245413"/>
                </a:lnTo>
                <a:lnTo>
                  <a:pt x="4304125" y="1401089"/>
                </a:lnTo>
                <a:lnTo>
                  <a:pt x="4292023" y="1554023"/>
                </a:lnTo>
                <a:lnTo>
                  <a:pt x="4279920" y="1709013"/>
                </a:lnTo>
                <a:lnTo>
                  <a:pt x="4269835" y="1861947"/>
                </a:lnTo>
                <a:lnTo>
                  <a:pt x="4261935" y="2014880"/>
                </a:lnTo>
                <a:lnTo>
                  <a:pt x="4253698" y="2167128"/>
                </a:lnTo>
                <a:lnTo>
                  <a:pt x="4246807" y="2318004"/>
                </a:lnTo>
                <a:lnTo>
                  <a:pt x="4241932" y="2467508"/>
                </a:lnTo>
                <a:lnTo>
                  <a:pt x="4237730" y="2617013"/>
                </a:lnTo>
                <a:lnTo>
                  <a:pt x="4233696" y="2765145"/>
                </a:lnTo>
                <a:lnTo>
                  <a:pt x="4231847" y="2911221"/>
                </a:lnTo>
                <a:lnTo>
                  <a:pt x="4229830" y="3057296"/>
                </a:lnTo>
                <a:lnTo>
                  <a:pt x="4228821" y="3201314"/>
                </a:lnTo>
                <a:lnTo>
                  <a:pt x="4229830" y="3343960"/>
                </a:lnTo>
                <a:lnTo>
                  <a:pt x="4229830" y="3485235"/>
                </a:lnTo>
                <a:lnTo>
                  <a:pt x="4231847" y="3625138"/>
                </a:lnTo>
                <a:lnTo>
                  <a:pt x="4234872" y="3762298"/>
                </a:lnTo>
                <a:lnTo>
                  <a:pt x="4237730" y="3898087"/>
                </a:lnTo>
                <a:lnTo>
                  <a:pt x="4240924" y="4031132"/>
                </a:lnTo>
                <a:lnTo>
                  <a:pt x="4245798" y="4163491"/>
                </a:lnTo>
                <a:lnTo>
                  <a:pt x="4251009" y="4293793"/>
                </a:lnTo>
                <a:lnTo>
                  <a:pt x="4255715" y="4421352"/>
                </a:lnTo>
                <a:lnTo>
                  <a:pt x="4268995" y="4670298"/>
                </a:lnTo>
                <a:lnTo>
                  <a:pt x="4283114" y="4908956"/>
                </a:lnTo>
                <a:lnTo>
                  <a:pt x="4297906" y="5138013"/>
                </a:lnTo>
                <a:lnTo>
                  <a:pt x="4314211" y="5354726"/>
                </a:lnTo>
                <a:lnTo>
                  <a:pt x="4331188" y="5561838"/>
                </a:lnTo>
                <a:lnTo>
                  <a:pt x="4349509" y="5753862"/>
                </a:lnTo>
                <a:lnTo>
                  <a:pt x="4367495" y="5934227"/>
                </a:lnTo>
                <a:lnTo>
                  <a:pt x="4385480" y="6100191"/>
                </a:lnTo>
                <a:lnTo>
                  <a:pt x="4402457" y="6252438"/>
                </a:lnTo>
                <a:lnTo>
                  <a:pt x="4418594" y="6387541"/>
                </a:lnTo>
                <a:lnTo>
                  <a:pt x="4433890" y="6509613"/>
                </a:lnTo>
                <a:lnTo>
                  <a:pt x="4446665" y="6612483"/>
                </a:lnTo>
                <a:lnTo>
                  <a:pt x="4458767" y="6698894"/>
                </a:lnTo>
                <a:lnTo>
                  <a:pt x="4476081" y="6817538"/>
                </a:lnTo>
                <a:lnTo>
                  <a:pt x="4481964" y="6858000"/>
                </a:lnTo>
                <a:lnTo>
                  <a:pt x="3577807" y="6858000"/>
                </a:lnTo>
                <a:lnTo>
                  <a:pt x="3577807" y="6858000"/>
                </a:lnTo>
                <a:lnTo>
                  <a:pt x="0" y="6858000"/>
                </a:lnTo>
                <a:lnTo>
                  <a:pt x="0" y="0"/>
                </a:lnTo>
                <a:lnTo>
                  <a:pt x="3137249"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3" name="Rectangle 182">
            <a:extLst>
              <a:ext uri="{FF2B5EF4-FFF2-40B4-BE49-F238E27FC236}">
                <a16:creationId xmlns:a16="http://schemas.microsoft.com/office/drawing/2014/main" id="{60817A52-B891-4228-A61E-0C0A57632D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Slide Number Placeholder 2">
            <a:extLst>
              <a:ext uri="{FF2B5EF4-FFF2-40B4-BE49-F238E27FC236}">
                <a16:creationId xmlns:a16="http://schemas.microsoft.com/office/drawing/2014/main" id="{45CB7749-9B90-CA48-AB6E-44C478AF299D}"/>
              </a:ext>
            </a:extLst>
          </p:cNvPr>
          <p:cNvSpPr>
            <a:spLocks noGrp="1"/>
          </p:cNvSpPr>
          <p:nvPr>
            <p:ph type="sldNum" idx="12"/>
          </p:nvPr>
        </p:nvSpPr>
        <p:spPr>
          <a:xfrm>
            <a:off x="7764405" y="221796"/>
            <a:ext cx="628649" cy="575766"/>
          </a:xfrm>
        </p:spPr>
        <p:txBody>
          <a:bodyPr vert="horz" lIns="91440" tIns="45720" rIns="91440" bIns="45720" rtlCol="0" anchor="b">
            <a:normAutofit/>
          </a:bodyPr>
          <a:lstStyle/>
          <a:p>
            <a:pPr lvl="0" indent="0" defTabSz="914400">
              <a:lnSpc>
                <a:spcPct val="90000"/>
              </a:lnSpc>
              <a:spcBef>
                <a:spcPts val="0"/>
              </a:spcBef>
              <a:spcAft>
                <a:spcPts val="600"/>
              </a:spcAft>
              <a:buNone/>
            </a:pPr>
            <a:fld id="{00000000-1234-1234-1234-123412341234}" type="slidenum">
              <a:rPr lang="en-US" sz="2800">
                <a:solidFill>
                  <a:srgbClr val="FFFFFF"/>
                </a:solidFill>
              </a:rPr>
              <a:pPr lvl="0" indent="0" defTabSz="914400">
                <a:lnSpc>
                  <a:spcPct val="90000"/>
                </a:lnSpc>
                <a:spcBef>
                  <a:spcPts val="0"/>
                </a:spcBef>
                <a:spcAft>
                  <a:spcPts val="600"/>
                </a:spcAft>
                <a:buNone/>
              </a:pPr>
              <a:t>40</a:t>
            </a:fld>
            <a:endParaRPr lang="en-US" sz="2800">
              <a:solidFill>
                <a:srgbClr val="FFFFFF"/>
              </a:solidFill>
            </a:endParaRPr>
          </a:p>
        </p:txBody>
      </p:sp>
      <p:pic>
        <p:nvPicPr>
          <p:cNvPr id="162" name="Graphic 161" descr="Internet">
            <a:extLst>
              <a:ext uri="{FF2B5EF4-FFF2-40B4-BE49-F238E27FC236}">
                <a16:creationId xmlns:a16="http://schemas.microsoft.com/office/drawing/2014/main" id="{6196DA6D-E847-E6DB-4CE7-7CFF7C26CC8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85430" y="1556161"/>
            <a:ext cx="2202627" cy="2202627"/>
          </a:xfrm>
          <a:prstGeom prst="rect">
            <a:avLst/>
          </a:prstGeom>
          <a:effectLst/>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p14:prism/>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30"/>
          <p:cNvSpPr txBox="1">
            <a:spLocks noGrp="1"/>
          </p:cNvSpPr>
          <p:nvPr>
            <p:ph type="title"/>
          </p:nvPr>
        </p:nvSpPr>
        <p:spPr>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a:t>Github Repo</a:t>
            </a:r>
            <a:endParaRPr/>
          </a:p>
        </p:txBody>
      </p:sp>
      <p:sp>
        <p:nvSpPr>
          <p:cNvPr id="164" name="Google Shape;164;p30"/>
          <p:cNvSpPr txBox="1">
            <a:spLocks noGrp="1"/>
          </p:cNvSpPr>
          <p:nvPr>
            <p:ph type="subTitle" idx="1"/>
          </p:nvPr>
        </p:nvSpPr>
        <p:spPr>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dirty="0"/>
              <a:t>Contains all code, diagrams, and other information</a:t>
            </a:r>
            <a:endParaRPr dirty="0"/>
          </a:p>
        </p:txBody>
      </p:sp>
      <p:sp>
        <p:nvSpPr>
          <p:cNvPr id="165" name="Google Shape;165;p30"/>
          <p:cNvSpPr txBox="1">
            <a:spLocks noGrp="1"/>
          </p:cNvSpPr>
          <p:nvPr>
            <p:ph type="body" idx="2"/>
          </p:nvPr>
        </p:nvSpPr>
        <p:spPr>
          <a:prstGeom prst="rect">
            <a:avLst/>
          </a:prstGeom>
        </p:spPr>
        <p:txBody>
          <a:bodyPr spcFirstLastPara="1" wrap="square" lIns="91425" tIns="91425" rIns="91425" bIns="91425" anchor="ctr" anchorCtr="0">
            <a:normAutofit/>
          </a:bodyPr>
          <a:lstStyle/>
          <a:p>
            <a:pPr marL="0" lvl="0" indent="0" algn="ctr" rtl="0">
              <a:spcBef>
                <a:spcPts val="0"/>
              </a:spcBef>
              <a:spcAft>
                <a:spcPts val="1200"/>
              </a:spcAft>
              <a:buNone/>
            </a:pPr>
            <a:r>
              <a:rPr lang="en" dirty="0" err="1">
                <a:hlinkClick r:id="rId3"/>
              </a:rPr>
              <a:t>github.com</a:t>
            </a:r>
            <a:r>
              <a:rPr lang="en" dirty="0">
                <a:hlinkClick r:id="rId3"/>
              </a:rPr>
              <a:t>/</a:t>
            </a:r>
            <a:r>
              <a:rPr lang="en" dirty="0" err="1">
                <a:hlinkClick r:id="rId3"/>
              </a:rPr>
              <a:t>mbardin</a:t>
            </a:r>
            <a:r>
              <a:rPr lang="en" dirty="0">
                <a:hlinkClick r:id="rId3"/>
              </a:rPr>
              <a:t>/</a:t>
            </a:r>
            <a:r>
              <a:rPr lang="en" dirty="0" err="1">
                <a:hlinkClick r:id="rId3"/>
              </a:rPr>
              <a:t>Cyberinet</a:t>
            </a:r>
            <a:endParaRPr dirty="0"/>
          </a:p>
        </p:txBody>
      </p:sp>
      <p:sp>
        <p:nvSpPr>
          <p:cNvPr id="3" name="Slide Number Placeholder 2">
            <a:extLst>
              <a:ext uri="{FF2B5EF4-FFF2-40B4-BE49-F238E27FC236}">
                <a16:creationId xmlns:a16="http://schemas.microsoft.com/office/drawing/2014/main" id="{D13BFE96-BD1F-8524-04EB-28F94EA3024E}"/>
              </a:ext>
            </a:extLst>
          </p:cNvPr>
          <p:cNvSpPr>
            <a:spLocks noGrp="1"/>
          </p:cNvSpPr>
          <p:nvPr>
            <p:ph type="sldNum" idx="12"/>
          </p:nvPr>
        </p:nvSpPr>
        <p:spPr>
          <a:xfrm>
            <a:off x="7675927" y="330600"/>
            <a:ext cx="696286" cy="393600"/>
          </a:xfrm>
        </p:spPr>
        <p:txBody>
          <a:bodyPr>
            <a:noAutofit/>
          </a:bodyPr>
          <a:lstStyle/>
          <a:p>
            <a:pPr marL="0" lvl="0" indent="0" algn="r" rtl="0">
              <a:spcBef>
                <a:spcPts val="0"/>
              </a:spcBef>
              <a:spcAft>
                <a:spcPts val="0"/>
              </a:spcAft>
              <a:buNone/>
            </a:pPr>
            <a:fld id="{00000000-1234-1234-1234-123412341234}" type="slidenum">
              <a:rPr lang="en" sz="2800" smtClean="0"/>
              <a:t>41</a:t>
            </a:fld>
            <a:endParaRPr lang="en" sz="2800" dirty="0"/>
          </a:p>
        </p:txBody>
      </p:sp>
      <p:pic>
        <p:nvPicPr>
          <p:cNvPr id="2" name="Picture 1" descr="A screenshot of a computer">
            <a:extLst>
              <a:ext uri="{FF2B5EF4-FFF2-40B4-BE49-F238E27FC236}">
                <a16:creationId xmlns:a16="http://schemas.microsoft.com/office/drawing/2014/main" id="{36C94325-2DDC-F4BD-BA79-C4FBC51E9C62}"/>
              </a:ext>
            </a:extLst>
          </p:cNvPr>
          <p:cNvPicPr>
            <a:picLocks noChangeAspect="1"/>
          </p:cNvPicPr>
          <p:nvPr/>
        </p:nvPicPr>
        <p:blipFill>
          <a:blip r:embed="rId4"/>
          <a:stretch>
            <a:fillRect/>
          </a:stretch>
        </p:blipFill>
        <p:spPr>
          <a:xfrm>
            <a:off x="4188840" y="2689412"/>
            <a:ext cx="4955160" cy="2454088"/>
          </a:xfrm>
          <a:prstGeom prst="rect">
            <a:avLst/>
          </a:prstGeom>
        </p:spPr>
      </p:pic>
      <p:pic>
        <p:nvPicPr>
          <p:cNvPr id="5" name="Picture 4" descr="Qr code">
            <a:extLst>
              <a:ext uri="{FF2B5EF4-FFF2-40B4-BE49-F238E27FC236}">
                <a16:creationId xmlns:a16="http://schemas.microsoft.com/office/drawing/2014/main" id="{F680AF33-E202-FEBC-0B2C-3DD4BB717992}"/>
              </a:ext>
            </a:extLst>
          </p:cNvPr>
          <p:cNvPicPr>
            <a:picLocks noChangeAspect="1"/>
          </p:cNvPicPr>
          <p:nvPr/>
        </p:nvPicPr>
        <p:blipFill>
          <a:blip r:embed="rId5"/>
          <a:stretch>
            <a:fillRect/>
          </a:stretch>
        </p:blipFill>
        <p:spPr>
          <a:xfrm>
            <a:off x="4188840" y="128601"/>
            <a:ext cx="2179648" cy="2179648"/>
          </a:xfrm>
          <a:prstGeom prst="rect">
            <a:avLst/>
          </a:prstGeom>
          <a:effectLst/>
        </p:spPr>
      </p:pic>
    </p:spTree>
  </p:cSld>
  <p:clrMapOvr>
    <a:masterClrMapping/>
  </p:clrMapOvr>
  <mc:AlternateContent xmlns:mc="http://schemas.openxmlformats.org/markup-compatibility/2006" xmlns:p14="http://schemas.microsoft.com/office/powerpoint/2010/main">
    <mc:Choice Requires="p14">
      <p:transition spd="slow" p14:dur="2000">
        <p14:prism dir="u"/>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649DFB-9609-7D74-8B2D-E42E578996BD}"/>
              </a:ext>
            </a:extLst>
          </p:cNvPr>
          <p:cNvSpPr>
            <a:spLocks noGrp="1"/>
          </p:cNvSpPr>
          <p:nvPr>
            <p:ph type="title"/>
          </p:nvPr>
        </p:nvSpPr>
        <p:spPr>
          <a:xfrm>
            <a:off x="484583" y="339538"/>
            <a:ext cx="7053542" cy="1050398"/>
          </a:xfrm>
        </p:spPr>
        <p:txBody>
          <a:bodyPr vert="horz" lIns="91440" tIns="45720" rIns="91440" bIns="45720" rtlCol="0" anchor="t">
            <a:normAutofit fontScale="90000"/>
          </a:bodyPr>
          <a:lstStyle/>
          <a:p>
            <a:pPr defTabSz="457200">
              <a:lnSpc>
                <a:spcPct val="90000"/>
              </a:lnSpc>
              <a:spcBef>
                <a:spcPct val="0"/>
              </a:spcBef>
            </a:pPr>
            <a:r>
              <a:rPr lang="en-US" sz="3600" dirty="0"/>
              <a:t>Code, Patches, Diagrams, &amp; Resources.</a:t>
            </a:r>
          </a:p>
        </p:txBody>
      </p:sp>
      <p:sp>
        <p:nvSpPr>
          <p:cNvPr id="5" name="Slide Number Placeholder 4">
            <a:extLst>
              <a:ext uri="{FF2B5EF4-FFF2-40B4-BE49-F238E27FC236}">
                <a16:creationId xmlns:a16="http://schemas.microsoft.com/office/drawing/2014/main" id="{91B5785E-B1A4-8ECE-8127-89752E478ECA}"/>
              </a:ext>
            </a:extLst>
          </p:cNvPr>
          <p:cNvSpPr>
            <a:spLocks noGrp="1"/>
          </p:cNvSpPr>
          <p:nvPr>
            <p:ph type="sldNum" idx="12"/>
          </p:nvPr>
        </p:nvSpPr>
        <p:spPr>
          <a:xfrm>
            <a:off x="7764405" y="221796"/>
            <a:ext cx="628649" cy="575766"/>
          </a:xfrm>
        </p:spPr>
        <p:txBody>
          <a:bodyPr vert="horz" lIns="91440" tIns="45720" rIns="91440" bIns="45720" rtlCol="0" anchor="b">
            <a:normAutofit/>
          </a:bodyPr>
          <a:lstStyle/>
          <a:p>
            <a:pPr lvl="0" indent="0" defTabSz="914400">
              <a:lnSpc>
                <a:spcPct val="90000"/>
              </a:lnSpc>
              <a:spcBef>
                <a:spcPts val="0"/>
              </a:spcBef>
              <a:spcAft>
                <a:spcPts val="600"/>
              </a:spcAft>
              <a:buNone/>
            </a:pPr>
            <a:fld id="{00000000-1234-1234-1234-123412341234}" type="slidenum">
              <a:rPr lang="en-US" sz="2800" smtClean="0"/>
              <a:pPr lvl="0" indent="0" defTabSz="914400">
                <a:lnSpc>
                  <a:spcPct val="90000"/>
                </a:lnSpc>
                <a:spcBef>
                  <a:spcPts val="0"/>
                </a:spcBef>
                <a:spcAft>
                  <a:spcPts val="600"/>
                </a:spcAft>
                <a:buNone/>
              </a:pPr>
              <a:t>42</a:t>
            </a:fld>
            <a:endParaRPr lang="en-US" sz="2800"/>
          </a:p>
        </p:txBody>
      </p:sp>
      <p:graphicFrame>
        <p:nvGraphicFramePr>
          <p:cNvPr id="6" name="Text Placeholder 2">
            <a:extLst>
              <a:ext uri="{FF2B5EF4-FFF2-40B4-BE49-F238E27FC236}">
                <a16:creationId xmlns:a16="http://schemas.microsoft.com/office/drawing/2014/main" id="{4A3FAF2D-B75C-014C-4602-CDEF39E26DDE}"/>
              </a:ext>
              <a:ext uri="{C183D7F6-B498-43B3-948B-1728B52AA6E4}">
                <adec:decorative xmlns:adec="http://schemas.microsoft.com/office/drawing/2017/decorative" val="1"/>
              </a:ext>
            </a:extLst>
          </p:cNvPr>
          <p:cNvGraphicFramePr/>
          <p:nvPr>
            <p:extLst>
              <p:ext uri="{D42A27DB-BD31-4B8C-83A1-F6EECF244321}">
                <p14:modId xmlns:p14="http://schemas.microsoft.com/office/powerpoint/2010/main" val="1454586650"/>
              </p:ext>
            </p:extLst>
          </p:nvPr>
        </p:nvGraphicFramePr>
        <p:xfrm>
          <a:off x="484583" y="1605063"/>
          <a:ext cx="7053264" cy="304232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323938599"/>
      </p:ext>
    </p:extLst>
  </p:cSld>
  <p:clrMapOvr>
    <a:masterClrMapping/>
  </p:clrMapOvr>
  <mc:AlternateContent xmlns:mc="http://schemas.openxmlformats.org/markup-compatibility/2006" xmlns:p14="http://schemas.microsoft.com/office/powerpoint/2010/main">
    <mc:Choice Requires="p14">
      <p:transition spd="slow" p14:dur="2000">
        <p14:prism dir="u"/>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75"/>
        <p:cNvGrpSpPr/>
        <p:nvPr/>
      </p:nvGrpSpPr>
      <p:grpSpPr>
        <a:xfrm>
          <a:off x="0" y="0"/>
          <a:ext cx="0" cy="0"/>
          <a:chOff x="0" y="0"/>
          <a:chExt cx="0" cy="0"/>
        </a:xfrm>
      </p:grpSpPr>
      <p:pic>
        <p:nvPicPr>
          <p:cNvPr id="185" name="Picture 184">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002263"/>
            <a:ext cx="3027759" cy="3141237"/>
          </a:xfrm>
          <a:prstGeom prst="rect">
            <a:avLst/>
          </a:prstGeom>
        </p:spPr>
      </p:pic>
      <p:pic>
        <p:nvPicPr>
          <p:cNvPr id="187" name="Picture 186">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169260"/>
            <a:ext cx="1141809" cy="1774090"/>
          </a:xfrm>
          <a:prstGeom prst="rect">
            <a:avLst/>
          </a:prstGeom>
        </p:spPr>
      </p:pic>
      <p:sp>
        <p:nvSpPr>
          <p:cNvPr id="189" name="Oval 188">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6759" y="1257300"/>
            <a:ext cx="2114550" cy="211455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91" name="Picture 190">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5999559" y="0"/>
            <a:ext cx="1202540" cy="856055"/>
          </a:xfrm>
          <a:prstGeom prst="rect">
            <a:avLst/>
          </a:prstGeom>
        </p:spPr>
      </p:pic>
      <p:pic>
        <p:nvPicPr>
          <p:cNvPr id="193" name="Picture 192">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6454408" y="4572000"/>
            <a:ext cx="745301" cy="571500"/>
          </a:xfrm>
          <a:prstGeom prst="rect">
            <a:avLst/>
          </a:prstGeom>
        </p:spPr>
      </p:pic>
      <p:sp>
        <p:nvSpPr>
          <p:cNvPr id="195" name="Rectangle 194">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97" name="Rectangle 196">
            <a:extLst>
              <a:ext uri="{FF2B5EF4-FFF2-40B4-BE49-F238E27FC236}">
                <a16:creationId xmlns:a16="http://schemas.microsoft.com/office/drawing/2014/main" id="{C72330AA-E11E-458E-8798-12C7F77383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99" name="Freeform 7">
            <a:extLst>
              <a:ext uri="{FF2B5EF4-FFF2-40B4-BE49-F238E27FC236}">
                <a16:creationId xmlns:a16="http://schemas.microsoft.com/office/drawing/2014/main" id="{A6BDC1B0-0C91-4230-BFEB-9C8ED19B9A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61836" y="0"/>
            <a:ext cx="419604" cy="2782230"/>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solidFill>
                <a:schemeClr val="bg1">
                  <a:alpha val="20000"/>
                </a:schemeClr>
              </a:solidFill>
            </a:endParaRPr>
          </a:p>
        </p:txBody>
      </p:sp>
      <p:sp useBgFill="1">
        <p:nvSpPr>
          <p:cNvPr id="201" name="Freeform: Shape 200">
            <a:extLst>
              <a:ext uri="{FF2B5EF4-FFF2-40B4-BE49-F238E27FC236}">
                <a16:creationId xmlns:a16="http://schemas.microsoft.com/office/drawing/2014/main" id="{68E0A26E-4EA8-4E6C-97A2-7B6C1C13F8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4361118" y="360618"/>
            <a:ext cx="5143501" cy="4422264"/>
          </a:xfrm>
          <a:custGeom>
            <a:avLst/>
            <a:gdLst>
              <a:gd name="connsiteX0" fmla="*/ 6858001 w 6858001"/>
              <a:gd name="connsiteY0" fmla="*/ 1177 h 5896352"/>
              <a:gd name="connsiteX1" fmla="*/ 6858001 w 6858001"/>
              <a:gd name="connsiteY1" fmla="*/ 1344715 h 5896352"/>
              <a:gd name="connsiteX2" fmla="*/ 6858000 w 6858001"/>
              <a:gd name="connsiteY2" fmla="*/ 1344715 h 5896352"/>
              <a:gd name="connsiteX3" fmla="*/ 6858000 w 6858001"/>
              <a:gd name="connsiteY3" fmla="*/ 5896352 h 5896352"/>
              <a:gd name="connsiteX4" fmla="*/ 0 w 6858001"/>
              <a:gd name="connsiteY4" fmla="*/ 5896351 h 5896352"/>
              <a:gd name="connsiteX5" fmla="*/ 0 w 6858001"/>
              <a:gd name="connsiteY5" fmla="*/ 904459 h 5896352"/>
              <a:gd name="connsiteX6" fmla="*/ 1 w 6858001"/>
              <a:gd name="connsiteY6" fmla="*/ 904459 h 5896352"/>
              <a:gd name="connsiteX7" fmla="*/ 1 w 6858001"/>
              <a:gd name="connsiteY7" fmla="*/ 0 h 5896352"/>
              <a:gd name="connsiteX8" fmla="*/ 40463 w 6858001"/>
              <a:gd name="connsiteY8" fmla="*/ 5883 h 5896352"/>
              <a:gd name="connsiteX9" fmla="*/ 159107 w 6858001"/>
              <a:gd name="connsiteY9" fmla="*/ 23196 h 5896352"/>
              <a:gd name="connsiteX10" fmla="*/ 245518 w 6858001"/>
              <a:gd name="connsiteY10" fmla="*/ 35299 h 5896352"/>
              <a:gd name="connsiteX11" fmla="*/ 348388 w 6858001"/>
              <a:gd name="connsiteY11" fmla="*/ 48073 h 5896352"/>
              <a:gd name="connsiteX12" fmla="*/ 470460 w 6858001"/>
              <a:gd name="connsiteY12" fmla="*/ 63369 h 5896352"/>
              <a:gd name="connsiteX13" fmla="*/ 605563 w 6858001"/>
              <a:gd name="connsiteY13" fmla="*/ 79506 h 5896352"/>
              <a:gd name="connsiteX14" fmla="*/ 757810 w 6858001"/>
              <a:gd name="connsiteY14" fmla="*/ 96483 h 5896352"/>
              <a:gd name="connsiteX15" fmla="*/ 923774 w 6858001"/>
              <a:gd name="connsiteY15" fmla="*/ 114469 h 5896352"/>
              <a:gd name="connsiteX16" fmla="*/ 1104139 w 6858001"/>
              <a:gd name="connsiteY16" fmla="*/ 132454 h 5896352"/>
              <a:gd name="connsiteX17" fmla="*/ 1296163 w 6858001"/>
              <a:gd name="connsiteY17" fmla="*/ 150776 h 5896352"/>
              <a:gd name="connsiteX18" fmla="*/ 1503275 w 6858001"/>
              <a:gd name="connsiteY18" fmla="*/ 167753 h 5896352"/>
              <a:gd name="connsiteX19" fmla="*/ 1719988 w 6858001"/>
              <a:gd name="connsiteY19" fmla="*/ 184058 h 5896352"/>
              <a:gd name="connsiteX20" fmla="*/ 1949045 w 6858001"/>
              <a:gd name="connsiteY20" fmla="*/ 198849 h 5896352"/>
              <a:gd name="connsiteX21" fmla="*/ 2187703 w 6858001"/>
              <a:gd name="connsiteY21" fmla="*/ 212969 h 5896352"/>
              <a:gd name="connsiteX22" fmla="*/ 2436649 w 6858001"/>
              <a:gd name="connsiteY22" fmla="*/ 226248 h 5896352"/>
              <a:gd name="connsiteX23" fmla="*/ 2564208 w 6858001"/>
              <a:gd name="connsiteY23" fmla="*/ 230955 h 5896352"/>
              <a:gd name="connsiteX24" fmla="*/ 2694509 w 6858001"/>
              <a:gd name="connsiteY24" fmla="*/ 236165 h 5896352"/>
              <a:gd name="connsiteX25" fmla="*/ 2826868 w 6858001"/>
              <a:gd name="connsiteY25" fmla="*/ 241040 h 5896352"/>
              <a:gd name="connsiteX26" fmla="*/ 2959914 w 6858001"/>
              <a:gd name="connsiteY26" fmla="*/ 244234 h 5896352"/>
              <a:gd name="connsiteX27" fmla="*/ 3095702 w 6858001"/>
              <a:gd name="connsiteY27" fmla="*/ 247091 h 5896352"/>
              <a:gd name="connsiteX28" fmla="*/ 3232862 w 6858001"/>
              <a:gd name="connsiteY28" fmla="*/ 250117 h 5896352"/>
              <a:gd name="connsiteX29" fmla="*/ 3372765 w 6858001"/>
              <a:gd name="connsiteY29" fmla="*/ 252134 h 5896352"/>
              <a:gd name="connsiteX30" fmla="*/ 3514040 w 6858001"/>
              <a:gd name="connsiteY30" fmla="*/ 252134 h 5896352"/>
              <a:gd name="connsiteX31" fmla="*/ 3656686 w 6858001"/>
              <a:gd name="connsiteY31" fmla="*/ 253142 h 5896352"/>
              <a:gd name="connsiteX32" fmla="*/ 3800704 w 6858001"/>
              <a:gd name="connsiteY32" fmla="*/ 252134 h 5896352"/>
              <a:gd name="connsiteX33" fmla="*/ 3946780 w 6858001"/>
              <a:gd name="connsiteY33" fmla="*/ 250117 h 5896352"/>
              <a:gd name="connsiteX34" fmla="*/ 4092855 w 6858001"/>
              <a:gd name="connsiteY34" fmla="*/ 248268 h 5896352"/>
              <a:gd name="connsiteX35" fmla="*/ 4240988 w 6858001"/>
              <a:gd name="connsiteY35" fmla="*/ 244234 h 5896352"/>
              <a:gd name="connsiteX36" fmla="*/ 4390492 w 6858001"/>
              <a:gd name="connsiteY36" fmla="*/ 240032 h 5896352"/>
              <a:gd name="connsiteX37" fmla="*/ 4539997 w 6858001"/>
              <a:gd name="connsiteY37" fmla="*/ 235157 h 5896352"/>
              <a:gd name="connsiteX38" fmla="*/ 4690873 w 6858001"/>
              <a:gd name="connsiteY38" fmla="*/ 228266 h 5896352"/>
              <a:gd name="connsiteX39" fmla="*/ 4843120 w 6858001"/>
              <a:gd name="connsiteY39" fmla="*/ 220029 h 5896352"/>
              <a:gd name="connsiteX40" fmla="*/ 4996054 w 6858001"/>
              <a:gd name="connsiteY40" fmla="*/ 212129 h 5896352"/>
              <a:gd name="connsiteX41" fmla="*/ 5148987 w 6858001"/>
              <a:gd name="connsiteY41" fmla="*/ 202044 h 5896352"/>
              <a:gd name="connsiteX42" fmla="*/ 5303978 w 6858001"/>
              <a:gd name="connsiteY42" fmla="*/ 189941 h 5896352"/>
              <a:gd name="connsiteX43" fmla="*/ 5456911 w 6858001"/>
              <a:gd name="connsiteY43" fmla="*/ 177839 h 5896352"/>
              <a:gd name="connsiteX44" fmla="*/ 5612588 w 6858001"/>
              <a:gd name="connsiteY44" fmla="*/ 163887 h 5896352"/>
              <a:gd name="connsiteX45" fmla="*/ 5768950 w 6858001"/>
              <a:gd name="connsiteY45" fmla="*/ 148591 h 5896352"/>
              <a:gd name="connsiteX46" fmla="*/ 5923255 w 6858001"/>
              <a:gd name="connsiteY46" fmla="*/ 132455 h 5896352"/>
              <a:gd name="connsiteX47" fmla="*/ 6079618 w 6858001"/>
              <a:gd name="connsiteY47" fmla="*/ 113629 h 5896352"/>
              <a:gd name="connsiteX48" fmla="*/ 6235294 w 6858001"/>
              <a:gd name="connsiteY48" fmla="*/ 93458 h 5896352"/>
              <a:gd name="connsiteX49" fmla="*/ 6391657 w 6858001"/>
              <a:gd name="connsiteY49" fmla="*/ 73455 h 5896352"/>
              <a:gd name="connsiteX50" fmla="*/ 6547333 w 6858001"/>
              <a:gd name="connsiteY50" fmla="*/ 50091 h 5896352"/>
              <a:gd name="connsiteX51" fmla="*/ 6702324 w 6858001"/>
              <a:gd name="connsiteY51" fmla="*/ 26222 h 5896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5896352">
                <a:moveTo>
                  <a:pt x="6858001" y="1177"/>
                </a:moveTo>
                <a:lnTo>
                  <a:pt x="6858001" y="1344715"/>
                </a:lnTo>
                <a:lnTo>
                  <a:pt x="6858000" y="1344715"/>
                </a:lnTo>
                <a:lnTo>
                  <a:pt x="6858000" y="5896352"/>
                </a:lnTo>
                <a:lnTo>
                  <a:pt x="0" y="5896351"/>
                </a:lnTo>
                <a:lnTo>
                  <a:pt x="0" y="904459"/>
                </a:lnTo>
                <a:lnTo>
                  <a:pt x="1" y="904459"/>
                </a:lnTo>
                <a:lnTo>
                  <a:pt x="1" y="0"/>
                </a:lnTo>
                <a:lnTo>
                  <a:pt x="40463" y="5883"/>
                </a:lnTo>
                <a:lnTo>
                  <a:pt x="159107" y="23196"/>
                </a:lnTo>
                <a:lnTo>
                  <a:pt x="245518" y="35299"/>
                </a:lnTo>
                <a:lnTo>
                  <a:pt x="348388" y="48073"/>
                </a:lnTo>
                <a:lnTo>
                  <a:pt x="470460" y="63369"/>
                </a:lnTo>
                <a:lnTo>
                  <a:pt x="605563" y="79506"/>
                </a:lnTo>
                <a:lnTo>
                  <a:pt x="757810" y="96483"/>
                </a:lnTo>
                <a:lnTo>
                  <a:pt x="923774" y="114469"/>
                </a:lnTo>
                <a:lnTo>
                  <a:pt x="1104139" y="132454"/>
                </a:lnTo>
                <a:lnTo>
                  <a:pt x="1296163" y="150776"/>
                </a:lnTo>
                <a:lnTo>
                  <a:pt x="1503275" y="167753"/>
                </a:lnTo>
                <a:lnTo>
                  <a:pt x="1719988" y="184058"/>
                </a:lnTo>
                <a:lnTo>
                  <a:pt x="1949045" y="198849"/>
                </a:lnTo>
                <a:lnTo>
                  <a:pt x="2187703" y="212969"/>
                </a:lnTo>
                <a:lnTo>
                  <a:pt x="2436649" y="226248"/>
                </a:lnTo>
                <a:lnTo>
                  <a:pt x="2564208" y="230955"/>
                </a:lnTo>
                <a:lnTo>
                  <a:pt x="2694509" y="236165"/>
                </a:lnTo>
                <a:lnTo>
                  <a:pt x="2826868" y="241040"/>
                </a:lnTo>
                <a:lnTo>
                  <a:pt x="2959914" y="244234"/>
                </a:lnTo>
                <a:lnTo>
                  <a:pt x="3095702" y="247091"/>
                </a:lnTo>
                <a:lnTo>
                  <a:pt x="3232862" y="250117"/>
                </a:lnTo>
                <a:lnTo>
                  <a:pt x="3372765" y="252134"/>
                </a:lnTo>
                <a:lnTo>
                  <a:pt x="3514040" y="252134"/>
                </a:lnTo>
                <a:lnTo>
                  <a:pt x="3656686" y="253142"/>
                </a:lnTo>
                <a:lnTo>
                  <a:pt x="3800704" y="252134"/>
                </a:lnTo>
                <a:lnTo>
                  <a:pt x="3946780" y="250117"/>
                </a:lnTo>
                <a:lnTo>
                  <a:pt x="4092855"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ln>
            <a:noFill/>
          </a:ln>
        </p:spPr>
      </p:sp>
      <p:sp>
        <p:nvSpPr>
          <p:cNvPr id="203" name="Rectangle 202">
            <a:extLst>
              <a:ext uri="{FF2B5EF4-FFF2-40B4-BE49-F238E27FC236}">
                <a16:creationId xmlns:a16="http://schemas.microsoft.com/office/drawing/2014/main" id="{C1841CC0-B7A9-4828-B82F-9C6B433BDC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grpSp>
        <p:nvGrpSpPr>
          <p:cNvPr id="205" name="Group 204">
            <a:extLst>
              <a:ext uri="{FF2B5EF4-FFF2-40B4-BE49-F238E27FC236}">
                <a16:creationId xmlns:a16="http://schemas.microsoft.com/office/drawing/2014/main" id="{08E05919-D800-40FD-A3BD-4B9CC4078E7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8571309" cy="5143500"/>
            <a:chOff x="0" y="0"/>
            <a:chExt cx="11428412" cy="6858000"/>
          </a:xfrm>
        </p:grpSpPr>
        <p:pic>
          <p:nvPicPr>
            <p:cNvPr id="206" name="Picture 205">
              <a:extLst>
                <a:ext uri="{FF2B5EF4-FFF2-40B4-BE49-F238E27FC236}">
                  <a16:creationId xmlns:a16="http://schemas.microsoft.com/office/drawing/2014/main" id="{DE70C79C-8688-4786-8FCD-43A4B5D5B7DD}"/>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207" name="Picture 206">
              <a:extLst>
                <a:ext uri="{FF2B5EF4-FFF2-40B4-BE49-F238E27FC236}">
                  <a16:creationId xmlns:a16="http://schemas.microsoft.com/office/drawing/2014/main" id="{9A6338A0-2BDA-4E79-A762-AAD8608C0C27}"/>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208" name="Oval 207">
              <a:extLst>
                <a:ext uri="{FF2B5EF4-FFF2-40B4-BE49-F238E27FC236}">
                  <a16:creationId xmlns:a16="http://schemas.microsoft.com/office/drawing/2014/main" id="{B685624D-3645-4129-9FF6-0C59DBF23B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tx2">
                    <a:alpha val="7000"/>
                    <a:lumMod val="60000"/>
                    <a:lumOff val="40000"/>
                  </a:schemeClr>
                </a:gs>
                <a:gs pos="69000">
                  <a:schemeClr val="tx2">
                    <a:alpha val="0"/>
                    <a:lumMod val="60000"/>
                    <a:lumOff val="40000"/>
                  </a:schemeClr>
                </a:gs>
                <a:gs pos="36000">
                  <a:schemeClr val="tx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209" name="Picture 208">
              <a:extLst>
                <a:ext uri="{FF2B5EF4-FFF2-40B4-BE49-F238E27FC236}">
                  <a16:creationId xmlns:a16="http://schemas.microsoft.com/office/drawing/2014/main" id="{03F24C1B-E4C1-43E7-84B3-DD476F383667}"/>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210" name="Picture 209">
              <a:extLst>
                <a:ext uri="{FF2B5EF4-FFF2-40B4-BE49-F238E27FC236}">
                  <a16:creationId xmlns:a16="http://schemas.microsoft.com/office/drawing/2014/main" id="{8725CE5D-088A-4522-9817-4B485D6E7F83}"/>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grpSp>
      <p:sp>
        <p:nvSpPr>
          <p:cNvPr id="176" name="Google Shape;176;p32"/>
          <p:cNvSpPr txBox="1">
            <a:spLocks noGrp="1"/>
          </p:cNvSpPr>
          <p:nvPr>
            <p:ph type="title"/>
          </p:nvPr>
        </p:nvSpPr>
        <p:spPr>
          <a:xfrm>
            <a:off x="866216" y="1085850"/>
            <a:ext cx="3564299" cy="2497185"/>
          </a:xfrm>
          <a:prstGeom prst="rect">
            <a:avLst/>
          </a:prstGeom>
        </p:spPr>
        <p:txBody>
          <a:bodyPr spcFirstLastPara="1" vert="horz" lIns="91440" tIns="45720" rIns="91440" bIns="45720" rtlCol="0" anchor="b" anchorCtr="0">
            <a:normAutofit/>
          </a:bodyPr>
          <a:lstStyle/>
          <a:p>
            <a:pPr marL="0" lvl="0" indent="0" algn="l" defTabSz="457200">
              <a:spcBef>
                <a:spcPct val="0"/>
              </a:spcBef>
              <a:spcAft>
                <a:spcPts val="0"/>
              </a:spcAft>
            </a:pPr>
            <a:r>
              <a:rPr lang="en-US" sz="7200" b="0" i="0" kern="1200" dirty="0">
                <a:solidFill>
                  <a:srgbClr val="EBEBEB"/>
                </a:solidFill>
                <a:latin typeface="+mj-lt"/>
                <a:ea typeface="+mj-ea"/>
                <a:cs typeface="+mj-cs"/>
              </a:rPr>
              <a:t>Music</a:t>
            </a:r>
          </a:p>
        </p:txBody>
      </p:sp>
      <p:sp>
        <p:nvSpPr>
          <p:cNvPr id="3" name="Slide Number Placeholder 2">
            <a:extLst>
              <a:ext uri="{FF2B5EF4-FFF2-40B4-BE49-F238E27FC236}">
                <a16:creationId xmlns:a16="http://schemas.microsoft.com/office/drawing/2014/main" id="{667AB44B-DD36-1CB6-C932-98CEDAFD16C8}"/>
              </a:ext>
            </a:extLst>
          </p:cNvPr>
          <p:cNvSpPr>
            <a:spLocks noGrp="1"/>
          </p:cNvSpPr>
          <p:nvPr>
            <p:ph type="sldNum" idx="12"/>
          </p:nvPr>
        </p:nvSpPr>
        <p:spPr>
          <a:xfrm>
            <a:off x="7764405" y="221796"/>
            <a:ext cx="628649" cy="575766"/>
          </a:xfrm>
        </p:spPr>
        <p:txBody>
          <a:bodyPr vert="horz" lIns="91440" tIns="45720" rIns="91440" bIns="45720" rtlCol="0" anchor="b">
            <a:normAutofit/>
          </a:bodyPr>
          <a:lstStyle/>
          <a:p>
            <a:pPr lvl="0" indent="0" defTabSz="914400">
              <a:lnSpc>
                <a:spcPct val="90000"/>
              </a:lnSpc>
              <a:spcBef>
                <a:spcPts val="0"/>
              </a:spcBef>
              <a:spcAft>
                <a:spcPts val="600"/>
              </a:spcAft>
              <a:buNone/>
            </a:pPr>
            <a:fld id="{00000000-1234-1234-1234-123412341234}" type="slidenum">
              <a:rPr lang="en-US" sz="2800">
                <a:solidFill>
                  <a:srgbClr val="FFFFFF"/>
                </a:solidFill>
              </a:rPr>
              <a:pPr lvl="0" indent="0" defTabSz="914400">
                <a:lnSpc>
                  <a:spcPct val="90000"/>
                </a:lnSpc>
                <a:spcBef>
                  <a:spcPts val="0"/>
                </a:spcBef>
                <a:spcAft>
                  <a:spcPts val="600"/>
                </a:spcAft>
                <a:buNone/>
              </a:pPr>
              <a:t>43</a:t>
            </a:fld>
            <a:endParaRPr lang="en-US" sz="2800">
              <a:solidFill>
                <a:srgbClr val="FFFFFF"/>
              </a:solidFill>
            </a:endParaRPr>
          </a:p>
        </p:txBody>
      </p:sp>
      <p:pic>
        <p:nvPicPr>
          <p:cNvPr id="180" name="Graphic 179" descr="Music">
            <a:extLst>
              <a:ext uri="{FF2B5EF4-FFF2-40B4-BE49-F238E27FC236}">
                <a16:creationId xmlns:a16="http://schemas.microsoft.com/office/drawing/2014/main" id="{B3282C00-0AC8-4AF2-6423-EDD9C851A9C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402515" y="1556161"/>
            <a:ext cx="2202627" cy="2202627"/>
          </a:xfrm>
          <a:prstGeom prst="rect">
            <a:avLst/>
          </a:prstGeom>
          <a:effectLst/>
        </p:spPr>
      </p:pic>
    </p:spTree>
    <p:extLst>
      <p:ext uri="{BB962C8B-B14F-4D97-AF65-F5344CB8AC3E}">
        <p14:creationId xmlns:p14="http://schemas.microsoft.com/office/powerpoint/2010/main" val="33902132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p14:prism dir="r"/>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Shape 192"/>
        <p:cNvGrpSpPr/>
        <p:nvPr/>
      </p:nvGrpSpPr>
      <p:grpSpPr>
        <a:xfrm>
          <a:off x="0" y="0"/>
          <a:ext cx="0" cy="0"/>
          <a:chOff x="0" y="0"/>
          <a:chExt cx="0" cy="0"/>
        </a:xfrm>
      </p:grpSpPr>
      <p:pic>
        <p:nvPicPr>
          <p:cNvPr id="199" name="Picture 198">
            <a:extLst>
              <a:ext uri="{FF2B5EF4-FFF2-40B4-BE49-F238E27FC236}">
                <a16:creationId xmlns:a16="http://schemas.microsoft.com/office/drawing/2014/main" id="{91B28F63-CF00-448F-B141-FE33C33B18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002263"/>
            <a:ext cx="3027759" cy="3141237"/>
          </a:xfrm>
          <a:prstGeom prst="rect">
            <a:avLst/>
          </a:prstGeom>
        </p:spPr>
      </p:pic>
      <p:pic>
        <p:nvPicPr>
          <p:cNvPr id="201" name="Picture 200">
            <a:extLst>
              <a:ext uri="{FF2B5EF4-FFF2-40B4-BE49-F238E27FC236}">
                <a16:creationId xmlns:a16="http://schemas.microsoft.com/office/drawing/2014/main" id="{2AE609E2-8522-44E4-9077-980E5BCF3E1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169260"/>
            <a:ext cx="1141809" cy="1774090"/>
          </a:xfrm>
          <a:prstGeom prst="rect">
            <a:avLst/>
          </a:prstGeom>
        </p:spPr>
      </p:pic>
      <p:sp>
        <p:nvSpPr>
          <p:cNvPr id="203" name="Oval 202">
            <a:extLst>
              <a:ext uri="{FF2B5EF4-FFF2-40B4-BE49-F238E27FC236}">
                <a16:creationId xmlns:a16="http://schemas.microsoft.com/office/drawing/2014/main" id="{4FA533C5-33E3-4611-AF9F-72811D8B26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6759" y="1257300"/>
            <a:ext cx="2114550" cy="211455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205" name="Picture 204">
            <a:extLst>
              <a:ext uri="{FF2B5EF4-FFF2-40B4-BE49-F238E27FC236}">
                <a16:creationId xmlns:a16="http://schemas.microsoft.com/office/drawing/2014/main" id="{8949AD42-25FD-4C3D-9EEE-B7FEC580998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5999559" y="0"/>
            <a:ext cx="1202540" cy="856055"/>
          </a:xfrm>
          <a:prstGeom prst="rect">
            <a:avLst/>
          </a:prstGeom>
        </p:spPr>
      </p:pic>
      <p:pic>
        <p:nvPicPr>
          <p:cNvPr id="207" name="Picture 206">
            <a:extLst>
              <a:ext uri="{FF2B5EF4-FFF2-40B4-BE49-F238E27FC236}">
                <a16:creationId xmlns:a16="http://schemas.microsoft.com/office/drawing/2014/main" id="{6AC7D913-60B7-4603-881B-831DA5D3A94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6454408" y="4572000"/>
            <a:ext cx="745301" cy="571500"/>
          </a:xfrm>
          <a:prstGeom prst="rect">
            <a:avLst/>
          </a:prstGeom>
        </p:spPr>
      </p:pic>
      <p:sp>
        <p:nvSpPr>
          <p:cNvPr id="209" name="Rectangle 208">
            <a:extLst>
              <a:ext uri="{FF2B5EF4-FFF2-40B4-BE49-F238E27FC236}">
                <a16:creationId xmlns:a16="http://schemas.microsoft.com/office/drawing/2014/main" id="{87F0FDC4-AD8C-47D9-9131-623C98ADB0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useBgFill="1">
        <p:nvSpPr>
          <p:cNvPr id="211" name="Rectangle 210">
            <a:extLst>
              <a:ext uri="{FF2B5EF4-FFF2-40B4-BE49-F238E27FC236}">
                <a16:creationId xmlns:a16="http://schemas.microsoft.com/office/drawing/2014/main" id="{052BEFF1-896C-45B1-B02C-96A6A1BC38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13" name="Freeform 36">
            <a:extLst>
              <a:ext uri="{FF2B5EF4-FFF2-40B4-BE49-F238E27FC236}">
                <a16:creationId xmlns:a16="http://schemas.microsoft.com/office/drawing/2014/main" id="{BB237A14-61B1-4C00-A670-5D8D68A866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483477" y="0"/>
            <a:ext cx="419604" cy="2782231"/>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2">
              <a:alpha val="20000"/>
            </a:schemeClr>
          </a:solidFill>
          <a:ln>
            <a:noFill/>
          </a:ln>
        </p:spPr>
        <p:txBody>
          <a:bodyPr rtlCol="0" anchor="ctr"/>
          <a:lstStyle/>
          <a:p>
            <a:pPr algn="ctr"/>
            <a:endParaRPr lang="en-US"/>
          </a:p>
        </p:txBody>
      </p:sp>
      <p:sp>
        <p:nvSpPr>
          <p:cNvPr id="215" name="Freeform: Shape 214">
            <a:extLst>
              <a:ext uri="{FF2B5EF4-FFF2-40B4-BE49-F238E27FC236}">
                <a16:creationId xmlns:a16="http://schemas.microsoft.com/office/drawing/2014/main" id="{8598F259-6F54-47A3-8D13-1603D786A3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743184" cy="5143501"/>
          </a:xfrm>
          <a:custGeom>
            <a:avLst/>
            <a:gdLst>
              <a:gd name="connsiteX0" fmla="*/ 3646196 w 4990911"/>
              <a:gd name="connsiteY0" fmla="*/ 0 h 6858001"/>
              <a:gd name="connsiteX1" fmla="*/ 4989734 w 4990911"/>
              <a:gd name="connsiteY1" fmla="*/ 0 h 6858001"/>
              <a:gd name="connsiteX2" fmla="*/ 4964689 w 4990911"/>
              <a:gd name="connsiteY2" fmla="*/ 155677 h 6858001"/>
              <a:gd name="connsiteX3" fmla="*/ 4940820 w 4990911"/>
              <a:gd name="connsiteY3" fmla="*/ 310668 h 6858001"/>
              <a:gd name="connsiteX4" fmla="*/ 4917456 w 4990911"/>
              <a:gd name="connsiteY4" fmla="*/ 466344 h 6858001"/>
              <a:gd name="connsiteX5" fmla="*/ 4897453 w 4990911"/>
              <a:gd name="connsiteY5" fmla="*/ 622707 h 6858001"/>
              <a:gd name="connsiteX6" fmla="*/ 4877282 w 4990911"/>
              <a:gd name="connsiteY6" fmla="*/ 778383 h 6858001"/>
              <a:gd name="connsiteX7" fmla="*/ 4858456 w 4990911"/>
              <a:gd name="connsiteY7" fmla="*/ 934746 h 6858001"/>
              <a:gd name="connsiteX8" fmla="*/ 4842320 w 4990911"/>
              <a:gd name="connsiteY8" fmla="*/ 1089051 h 6858001"/>
              <a:gd name="connsiteX9" fmla="*/ 4827024 w 4990911"/>
              <a:gd name="connsiteY9" fmla="*/ 1245413 h 6858001"/>
              <a:gd name="connsiteX10" fmla="*/ 4813072 w 4990911"/>
              <a:gd name="connsiteY10" fmla="*/ 1401090 h 6858001"/>
              <a:gd name="connsiteX11" fmla="*/ 4800970 w 4990911"/>
              <a:gd name="connsiteY11" fmla="*/ 1554023 h 6858001"/>
              <a:gd name="connsiteX12" fmla="*/ 4788867 w 4990911"/>
              <a:gd name="connsiteY12" fmla="*/ 1709014 h 6858001"/>
              <a:gd name="connsiteX13" fmla="*/ 4778782 w 4990911"/>
              <a:gd name="connsiteY13" fmla="*/ 1861947 h 6858001"/>
              <a:gd name="connsiteX14" fmla="*/ 4770882 w 4990911"/>
              <a:gd name="connsiteY14" fmla="*/ 2014881 h 6858001"/>
              <a:gd name="connsiteX15" fmla="*/ 4762645 w 4990911"/>
              <a:gd name="connsiteY15" fmla="*/ 2167128 h 6858001"/>
              <a:gd name="connsiteX16" fmla="*/ 4755754 w 4990911"/>
              <a:gd name="connsiteY16" fmla="*/ 2318004 h 6858001"/>
              <a:gd name="connsiteX17" fmla="*/ 4750879 w 4990911"/>
              <a:gd name="connsiteY17" fmla="*/ 2467509 h 6858001"/>
              <a:gd name="connsiteX18" fmla="*/ 4746677 w 4990911"/>
              <a:gd name="connsiteY18" fmla="*/ 2617013 h 6858001"/>
              <a:gd name="connsiteX19" fmla="*/ 4742643 w 4990911"/>
              <a:gd name="connsiteY19" fmla="*/ 2765146 h 6858001"/>
              <a:gd name="connsiteX20" fmla="*/ 4740794 w 4990911"/>
              <a:gd name="connsiteY20" fmla="*/ 2911221 h 6858001"/>
              <a:gd name="connsiteX21" fmla="*/ 4738777 w 4990911"/>
              <a:gd name="connsiteY21" fmla="*/ 3057297 h 6858001"/>
              <a:gd name="connsiteX22" fmla="*/ 4737768 w 4990911"/>
              <a:gd name="connsiteY22" fmla="*/ 3201315 h 6858001"/>
              <a:gd name="connsiteX23" fmla="*/ 4738777 w 4990911"/>
              <a:gd name="connsiteY23" fmla="*/ 3343961 h 6858001"/>
              <a:gd name="connsiteX24" fmla="*/ 4738777 w 4990911"/>
              <a:gd name="connsiteY24" fmla="*/ 3485236 h 6858001"/>
              <a:gd name="connsiteX25" fmla="*/ 4740794 w 4990911"/>
              <a:gd name="connsiteY25" fmla="*/ 3625139 h 6858001"/>
              <a:gd name="connsiteX26" fmla="*/ 4743819 w 4990911"/>
              <a:gd name="connsiteY26" fmla="*/ 3762299 h 6858001"/>
              <a:gd name="connsiteX27" fmla="*/ 4746677 w 4990911"/>
              <a:gd name="connsiteY27" fmla="*/ 3898087 h 6858001"/>
              <a:gd name="connsiteX28" fmla="*/ 4749871 w 4990911"/>
              <a:gd name="connsiteY28" fmla="*/ 4031133 h 6858001"/>
              <a:gd name="connsiteX29" fmla="*/ 4754745 w 4990911"/>
              <a:gd name="connsiteY29" fmla="*/ 4163492 h 6858001"/>
              <a:gd name="connsiteX30" fmla="*/ 4759956 w 4990911"/>
              <a:gd name="connsiteY30" fmla="*/ 4293793 h 6858001"/>
              <a:gd name="connsiteX31" fmla="*/ 4764662 w 4990911"/>
              <a:gd name="connsiteY31" fmla="*/ 4421352 h 6858001"/>
              <a:gd name="connsiteX32" fmla="*/ 4777942 w 4990911"/>
              <a:gd name="connsiteY32" fmla="*/ 4670298 h 6858001"/>
              <a:gd name="connsiteX33" fmla="*/ 4792061 w 4990911"/>
              <a:gd name="connsiteY33" fmla="*/ 4908956 h 6858001"/>
              <a:gd name="connsiteX34" fmla="*/ 4806853 w 4990911"/>
              <a:gd name="connsiteY34" fmla="*/ 5138013 h 6858001"/>
              <a:gd name="connsiteX35" fmla="*/ 4823158 w 4990911"/>
              <a:gd name="connsiteY35" fmla="*/ 5354726 h 6858001"/>
              <a:gd name="connsiteX36" fmla="*/ 4840135 w 4990911"/>
              <a:gd name="connsiteY36" fmla="*/ 5561838 h 6858001"/>
              <a:gd name="connsiteX37" fmla="*/ 4858456 w 4990911"/>
              <a:gd name="connsiteY37" fmla="*/ 5753862 h 6858001"/>
              <a:gd name="connsiteX38" fmla="*/ 4876442 w 4990911"/>
              <a:gd name="connsiteY38" fmla="*/ 5934227 h 6858001"/>
              <a:gd name="connsiteX39" fmla="*/ 4894427 w 4990911"/>
              <a:gd name="connsiteY39" fmla="*/ 6100191 h 6858001"/>
              <a:gd name="connsiteX40" fmla="*/ 4911404 w 4990911"/>
              <a:gd name="connsiteY40" fmla="*/ 6252438 h 6858001"/>
              <a:gd name="connsiteX41" fmla="*/ 4927541 w 4990911"/>
              <a:gd name="connsiteY41" fmla="*/ 6387541 h 6858001"/>
              <a:gd name="connsiteX42" fmla="*/ 4942837 w 4990911"/>
              <a:gd name="connsiteY42" fmla="*/ 6509613 h 6858001"/>
              <a:gd name="connsiteX43" fmla="*/ 4955612 w 4990911"/>
              <a:gd name="connsiteY43" fmla="*/ 6612483 h 6858001"/>
              <a:gd name="connsiteX44" fmla="*/ 4967714 w 4990911"/>
              <a:gd name="connsiteY44" fmla="*/ 6698894 h 6858001"/>
              <a:gd name="connsiteX45" fmla="*/ 4985028 w 4990911"/>
              <a:gd name="connsiteY45" fmla="*/ 6817538 h 6858001"/>
              <a:gd name="connsiteX46" fmla="*/ 4990911 w 4990911"/>
              <a:gd name="connsiteY46" fmla="*/ 6858000 h 6858001"/>
              <a:gd name="connsiteX47" fmla="*/ 4085557 w 4990911"/>
              <a:gd name="connsiteY47" fmla="*/ 6858000 h 6858001"/>
              <a:gd name="connsiteX48" fmla="*/ 4085557 w 4990911"/>
              <a:gd name="connsiteY48" fmla="*/ 6858001 h 6858001"/>
              <a:gd name="connsiteX49" fmla="*/ 0 w 4990911"/>
              <a:gd name="connsiteY49" fmla="*/ 6858001 h 6858001"/>
              <a:gd name="connsiteX50" fmla="*/ 0 w 4990911"/>
              <a:gd name="connsiteY50" fmla="*/ 1 h 6858001"/>
              <a:gd name="connsiteX51" fmla="*/ 3646196 w 4990911"/>
              <a:gd name="connsiteY51" fmla="*/ 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990911" h="6858001">
                <a:moveTo>
                  <a:pt x="3646196" y="0"/>
                </a:moveTo>
                <a:lnTo>
                  <a:pt x="4989734" y="0"/>
                </a:lnTo>
                <a:lnTo>
                  <a:pt x="4964689" y="155677"/>
                </a:lnTo>
                <a:lnTo>
                  <a:pt x="4940820" y="310668"/>
                </a:lnTo>
                <a:lnTo>
                  <a:pt x="4917456" y="466344"/>
                </a:lnTo>
                <a:lnTo>
                  <a:pt x="4897453" y="622707"/>
                </a:lnTo>
                <a:lnTo>
                  <a:pt x="4877282" y="778383"/>
                </a:lnTo>
                <a:lnTo>
                  <a:pt x="4858456" y="934746"/>
                </a:lnTo>
                <a:lnTo>
                  <a:pt x="4842320" y="1089051"/>
                </a:lnTo>
                <a:lnTo>
                  <a:pt x="4827024" y="1245413"/>
                </a:lnTo>
                <a:lnTo>
                  <a:pt x="4813072" y="1401090"/>
                </a:lnTo>
                <a:lnTo>
                  <a:pt x="4800970" y="1554023"/>
                </a:lnTo>
                <a:lnTo>
                  <a:pt x="4788867" y="1709014"/>
                </a:lnTo>
                <a:lnTo>
                  <a:pt x="4778782" y="1861947"/>
                </a:lnTo>
                <a:lnTo>
                  <a:pt x="4770882" y="2014881"/>
                </a:lnTo>
                <a:lnTo>
                  <a:pt x="4762645" y="2167128"/>
                </a:lnTo>
                <a:lnTo>
                  <a:pt x="4755754" y="2318004"/>
                </a:lnTo>
                <a:lnTo>
                  <a:pt x="4750879" y="2467509"/>
                </a:lnTo>
                <a:lnTo>
                  <a:pt x="4746677" y="2617013"/>
                </a:lnTo>
                <a:lnTo>
                  <a:pt x="4742643" y="2765146"/>
                </a:lnTo>
                <a:lnTo>
                  <a:pt x="4740794" y="2911221"/>
                </a:lnTo>
                <a:lnTo>
                  <a:pt x="4738777" y="3057297"/>
                </a:lnTo>
                <a:lnTo>
                  <a:pt x="4737768" y="3201315"/>
                </a:lnTo>
                <a:lnTo>
                  <a:pt x="4738777" y="3343961"/>
                </a:lnTo>
                <a:lnTo>
                  <a:pt x="4738777" y="3485236"/>
                </a:lnTo>
                <a:lnTo>
                  <a:pt x="4740794" y="3625139"/>
                </a:lnTo>
                <a:lnTo>
                  <a:pt x="4743819" y="3762299"/>
                </a:lnTo>
                <a:lnTo>
                  <a:pt x="4746677" y="3898087"/>
                </a:lnTo>
                <a:lnTo>
                  <a:pt x="4749871" y="4031133"/>
                </a:lnTo>
                <a:lnTo>
                  <a:pt x="4754745" y="4163492"/>
                </a:lnTo>
                <a:lnTo>
                  <a:pt x="4759956" y="4293793"/>
                </a:lnTo>
                <a:lnTo>
                  <a:pt x="4764662" y="4421352"/>
                </a:lnTo>
                <a:lnTo>
                  <a:pt x="4777942" y="4670298"/>
                </a:lnTo>
                <a:lnTo>
                  <a:pt x="4792061" y="4908956"/>
                </a:lnTo>
                <a:lnTo>
                  <a:pt x="4806853" y="5138013"/>
                </a:lnTo>
                <a:lnTo>
                  <a:pt x="4823158" y="5354726"/>
                </a:lnTo>
                <a:lnTo>
                  <a:pt x="4840135" y="5561838"/>
                </a:lnTo>
                <a:lnTo>
                  <a:pt x="4858456" y="5753862"/>
                </a:lnTo>
                <a:lnTo>
                  <a:pt x="4876442" y="5934227"/>
                </a:lnTo>
                <a:lnTo>
                  <a:pt x="4894427" y="6100191"/>
                </a:lnTo>
                <a:lnTo>
                  <a:pt x="4911404" y="6252438"/>
                </a:lnTo>
                <a:lnTo>
                  <a:pt x="4927541" y="6387541"/>
                </a:lnTo>
                <a:lnTo>
                  <a:pt x="4942837" y="6509613"/>
                </a:lnTo>
                <a:lnTo>
                  <a:pt x="4955612" y="6612483"/>
                </a:lnTo>
                <a:lnTo>
                  <a:pt x="4967714" y="6698894"/>
                </a:lnTo>
                <a:lnTo>
                  <a:pt x="4985028" y="6817538"/>
                </a:lnTo>
                <a:lnTo>
                  <a:pt x="4990911" y="6858000"/>
                </a:lnTo>
                <a:lnTo>
                  <a:pt x="4085557" y="6858000"/>
                </a:lnTo>
                <a:lnTo>
                  <a:pt x="4085557" y="6858001"/>
                </a:lnTo>
                <a:lnTo>
                  <a:pt x="0" y="6858001"/>
                </a:lnTo>
                <a:lnTo>
                  <a:pt x="0" y="1"/>
                </a:lnTo>
                <a:lnTo>
                  <a:pt x="3646196" y="1"/>
                </a:lnTo>
                <a:close/>
              </a:path>
            </a:pathLst>
          </a:cu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17" name="Rectangle 216">
            <a:extLst>
              <a:ext uri="{FF2B5EF4-FFF2-40B4-BE49-F238E27FC236}">
                <a16:creationId xmlns:a16="http://schemas.microsoft.com/office/drawing/2014/main" id="{0BA768A8-4FED-4ED8-9E46-6BE72188EC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Slide Number Placeholder 2">
            <a:extLst>
              <a:ext uri="{FF2B5EF4-FFF2-40B4-BE49-F238E27FC236}">
                <a16:creationId xmlns:a16="http://schemas.microsoft.com/office/drawing/2014/main" id="{ECE6E359-8ED8-B987-D671-939622B40A0A}"/>
              </a:ext>
            </a:extLst>
          </p:cNvPr>
          <p:cNvSpPr>
            <a:spLocks noGrp="1"/>
          </p:cNvSpPr>
          <p:nvPr>
            <p:ph type="sldNum" idx="12"/>
          </p:nvPr>
        </p:nvSpPr>
        <p:spPr>
          <a:xfrm>
            <a:off x="7764405" y="221796"/>
            <a:ext cx="628649" cy="575766"/>
          </a:xfrm>
        </p:spPr>
        <p:txBody>
          <a:bodyPr vert="horz" lIns="91440" tIns="45720" rIns="91440" bIns="45720" rtlCol="0" anchor="b">
            <a:normAutofit/>
          </a:bodyPr>
          <a:lstStyle/>
          <a:p>
            <a:pPr lvl="0" indent="0">
              <a:lnSpc>
                <a:spcPct val="90000"/>
              </a:lnSpc>
              <a:spcBef>
                <a:spcPts val="0"/>
              </a:spcBef>
              <a:spcAft>
                <a:spcPts val="600"/>
              </a:spcAft>
              <a:buNone/>
            </a:pPr>
            <a:fld id="{00000000-1234-1234-1234-123412341234}" type="slidenum">
              <a:rPr lang="en-US" sz="2800" b="0" i="0" kern="1200">
                <a:solidFill>
                  <a:srgbClr val="FFFFFF"/>
                </a:solidFill>
                <a:latin typeface="+mn-lt"/>
                <a:ea typeface="+mn-ea"/>
                <a:cs typeface="+mn-cs"/>
              </a:rPr>
              <a:pPr lvl="0" indent="0">
                <a:lnSpc>
                  <a:spcPct val="90000"/>
                </a:lnSpc>
                <a:spcBef>
                  <a:spcPts val="0"/>
                </a:spcBef>
                <a:spcAft>
                  <a:spcPts val="600"/>
                </a:spcAft>
                <a:buNone/>
              </a:pPr>
              <a:t>44</a:t>
            </a:fld>
            <a:endParaRPr lang="en-US" sz="2800" b="0" i="0" kern="1200">
              <a:solidFill>
                <a:srgbClr val="FFFFFF"/>
              </a:solidFill>
              <a:latin typeface="+mn-lt"/>
              <a:ea typeface="+mn-ea"/>
              <a:cs typeface="+mn-cs"/>
            </a:endParaRPr>
          </a:p>
        </p:txBody>
      </p:sp>
      <p:sp>
        <p:nvSpPr>
          <p:cNvPr id="193" name="Google Shape;193;p35"/>
          <p:cNvSpPr txBox="1">
            <a:spLocks noGrp="1"/>
          </p:cNvSpPr>
          <p:nvPr>
            <p:ph type="title"/>
          </p:nvPr>
        </p:nvSpPr>
        <p:spPr>
          <a:xfrm>
            <a:off x="489857" y="1234440"/>
            <a:ext cx="2642159" cy="3353115"/>
          </a:xfrm>
          <a:prstGeom prst="rect">
            <a:avLst/>
          </a:prstGeom>
        </p:spPr>
        <p:txBody>
          <a:bodyPr spcFirstLastPara="1" vert="horz" lIns="91440" tIns="45720" rIns="91440" bIns="45720" rtlCol="0" anchor="t" anchorCtr="0">
            <a:normAutofit/>
          </a:bodyPr>
          <a:lstStyle/>
          <a:p>
            <a:pPr marL="0" lvl="0" indent="0" algn="r" defTabSz="457200">
              <a:spcBef>
                <a:spcPct val="0"/>
              </a:spcBef>
              <a:spcAft>
                <a:spcPts val="0"/>
              </a:spcAft>
            </a:pPr>
            <a:r>
              <a:rPr lang="en-US" sz="3900" b="0" i="1" kern="1200" dirty="0">
                <a:solidFill>
                  <a:srgbClr val="FFFFFF"/>
                </a:solidFill>
                <a:latin typeface="+mj-lt"/>
                <a:ea typeface="+mj-ea"/>
                <a:cs typeface="+mj-cs"/>
              </a:rPr>
              <a:t>Raindrops on a Tin Roof </a:t>
            </a:r>
            <a:r>
              <a:rPr lang="en-US" sz="3900" b="0" i="0" kern="1200" dirty="0">
                <a:solidFill>
                  <a:srgbClr val="FFFFFF"/>
                </a:solidFill>
                <a:latin typeface="+mj-lt"/>
                <a:ea typeface="+mj-ea"/>
                <a:cs typeface="+mj-cs"/>
              </a:rPr>
              <a:t>(2022-2023)</a:t>
            </a:r>
          </a:p>
        </p:txBody>
      </p:sp>
      <p:sp>
        <p:nvSpPr>
          <p:cNvPr id="194" name="Google Shape;194;p35"/>
          <p:cNvSpPr txBox="1">
            <a:spLocks noGrp="1"/>
          </p:cNvSpPr>
          <p:nvPr>
            <p:ph type="body" idx="1"/>
          </p:nvPr>
        </p:nvSpPr>
        <p:spPr>
          <a:xfrm>
            <a:off x="3903081" y="1234440"/>
            <a:ext cx="4439628" cy="3353115"/>
          </a:xfrm>
          <a:prstGeom prst="rect">
            <a:avLst/>
          </a:prstGeom>
        </p:spPr>
        <p:txBody>
          <a:bodyPr spcFirstLastPara="1" vert="horz" lIns="91440" tIns="45720" rIns="91440" bIns="45720" rtlCol="0" anchorCtr="0">
            <a:normAutofit fontScale="92500" lnSpcReduction="20000"/>
          </a:bodyPr>
          <a:lstStyle/>
          <a:p>
            <a:pPr marL="0" lvl="0" indent="0" defTabSz="457200">
              <a:spcBef>
                <a:spcPts val="1000"/>
              </a:spcBef>
              <a:buSzPct val="80000"/>
              <a:buFont typeface="Wingdings 3" charset="2"/>
              <a:buChar char=""/>
            </a:pPr>
            <a:r>
              <a:rPr lang="en-US" dirty="0"/>
              <a:t>Utilizes all the included sensors:</a:t>
            </a:r>
          </a:p>
          <a:p>
            <a:pPr marL="285750" indent="-285750" defTabSz="457200">
              <a:spcBef>
                <a:spcPts val="1000"/>
              </a:spcBef>
              <a:buSzPct val="80000"/>
              <a:buFont typeface="Wingdings 3" charset="2"/>
              <a:buChar char=""/>
            </a:pPr>
            <a:r>
              <a:rPr lang="en-US" dirty="0"/>
              <a:t>Gyroscope/Accelerometer</a:t>
            </a:r>
          </a:p>
          <a:p>
            <a:pPr marL="285750" indent="-285750" defTabSz="457200">
              <a:spcBef>
                <a:spcPts val="1000"/>
              </a:spcBef>
              <a:buSzPct val="80000"/>
              <a:buFont typeface="Wingdings 3" charset="2"/>
              <a:buChar char=""/>
            </a:pPr>
            <a:r>
              <a:rPr lang="en-US" dirty="0"/>
              <a:t>Airflow</a:t>
            </a:r>
          </a:p>
          <a:p>
            <a:pPr marL="285750" indent="-285750" defTabSz="457200">
              <a:spcBef>
                <a:spcPts val="1000"/>
              </a:spcBef>
              <a:buSzPct val="80000"/>
              <a:buFont typeface="Wingdings 3" charset="2"/>
              <a:buChar char=""/>
            </a:pPr>
            <a:r>
              <a:rPr lang="en-US" dirty="0"/>
              <a:t>Buttons</a:t>
            </a:r>
          </a:p>
          <a:p>
            <a:pPr marL="285750" indent="-285750" defTabSz="457200">
              <a:spcBef>
                <a:spcPts val="1000"/>
              </a:spcBef>
              <a:buSzPct val="80000"/>
              <a:buFont typeface="Wingdings 3" charset="2"/>
              <a:buChar char=""/>
            </a:pPr>
            <a:endParaRPr lang="en-US" dirty="0"/>
          </a:p>
          <a:p>
            <a:pPr marL="285750" indent="-285750" defTabSz="457200">
              <a:spcBef>
                <a:spcPts val="1000"/>
              </a:spcBef>
              <a:buSzPct val="80000"/>
              <a:buFont typeface="Wingdings 3" charset="2"/>
              <a:buChar char=""/>
            </a:pPr>
            <a:r>
              <a:rPr lang="en-US" dirty="0"/>
              <a:t>The performer cues up various sound files and musical sections using the buttons.</a:t>
            </a:r>
          </a:p>
          <a:p>
            <a:pPr marL="285750" indent="-285750" defTabSz="457200">
              <a:spcBef>
                <a:spcPts val="1000"/>
              </a:spcBef>
              <a:buSzPct val="80000"/>
              <a:buFont typeface="Wingdings 3" charset="2"/>
              <a:buChar char=""/>
            </a:pPr>
            <a:r>
              <a:rPr lang="en-US" dirty="0"/>
              <a:t>Other sensors are used to control the processing of the sounds.</a:t>
            </a:r>
          </a:p>
          <a:p>
            <a:pPr marL="285750" indent="-285750" defTabSz="457200">
              <a:spcBef>
                <a:spcPts val="1000"/>
              </a:spcBef>
              <a:buSzPct val="80000"/>
              <a:buFont typeface="Wingdings 3" charset="2"/>
              <a:buChar char=""/>
            </a:pPr>
            <a:r>
              <a:rPr lang="en-US" dirty="0"/>
              <a:t>Sounds range from relaxing to extremely chaotic.</a:t>
            </a:r>
          </a:p>
          <a:p>
            <a:pPr marL="285750" indent="-285750" defTabSz="457200">
              <a:spcBef>
                <a:spcPts val="1000"/>
              </a:spcBef>
              <a:buSzPct val="80000"/>
              <a:buFont typeface="Wingdings 3" charset="2"/>
              <a:buChar char=""/>
            </a:pPr>
            <a:r>
              <a:rPr lang="en-US" dirty="0"/>
              <a:t>Text by Matthew A. Bardin</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p14:prism dir="u"/>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36"/>
          <p:cNvSpPr txBox="1">
            <a:spLocks noGrp="1"/>
          </p:cNvSpPr>
          <p:nvPr>
            <p:ph type="body" idx="1"/>
          </p:nvPr>
        </p:nvSpPr>
        <p:spPr>
          <a:xfrm>
            <a:off x="311700" y="3800213"/>
            <a:ext cx="3731794" cy="1035462"/>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i="1" dirty="0"/>
              <a:t>Raindrops on a Tin Roof</a:t>
            </a:r>
            <a:r>
              <a:rPr lang="en" dirty="0"/>
              <a:t> </a:t>
            </a:r>
          </a:p>
          <a:p>
            <a:pPr marL="0" lvl="0" indent="0" algn="l" rtl="0">
              <a:spcBef>
                <a:spcPts val="0"/>
              </a:spcBef>
              <a:spcAft>
                <a:spcPts val="0"/>
              </a:spcAft>
              <a:buNone/>
            </a:pPr>
            <a:r>
              <a:rPr lang="en" dirty="0"/>
              <a:t>opening page</a:t>
            </a:r>
            <a:endParaRPr dirty="0"/>
          </a:p>
        </p:txBody>
      </p:sp>
      <p:sp>
        <p:nvSpPr>
          <p:cNvPr id="3" name="Slide Number Placeholder 2">
            <a:extLst>
              <a:ext uri="{FF2B5EF4-FFF2-40B4-BE49-F238E27FC236}">
                <a16:creationId xmlns:a16="http://schemas.microsoft.com/office/drawing/2014/main" id="{13370C3B-2CCD-8510-1FA5-252EE59F1A60}"/>
              </a:ext>
            </a:extLst>
          </p:cNvPr>
          <p:cNvSpPr>
            <a:spLocks noGrp="1"/>
          </p:cNvSpPr>
          <p:nvPr>
            <p:ph type="sldNum" idx="12"/>
          </p:nvPr>
        </p:nvSpPr>
        <p:spPr>
          <a:xfrm>
            <a:off x="7688272" y="428738"/>
            <a:ext cx="646753" cy="393600"/>
          </a:xfrm>
        </p:spPr>
        <p:txBody>
          <a:bodyPr>
            <a:noAutofit/>
          </a:bodyPr>
          <a:lstStyle/>
          <a:p>
            <a:pPr marL="0" lvl="0" indent="0" algn="r" rtl="0">
              <a:spcBef>
                <a:spcPts val="0"/>
              </a:spcBef>
              <a:spcAft>
                <a:spcPts val="0"/>
              </a:spcAft>
              <a:buNone/>
            </a:pPr>
            <a:fld id="{00000000-1234-1234-1234-123412341234}" type="slidenum">
              <a:rPr lang="en" sz="2800" smtClean="0"/>
              <a:t>45</a:t>
            </a:fld>
            <a:endParaRPr lang="en" sz="2800" dirty="0"/>
          </a:p>
        </p:txBody>
      </p:sp>
      <p:pic>
        <p:nvPicPr>
          <p:cNvPr id="4" name="Picture 3" descr="Diagram">
            <a:extLst>
              <a:ext uri="{FF2B5EF4-FFF2-40B4-BE49-F238E27FC236}">
                <a16:creationId xmlns:a16="http://schemas.microsoft.com/office/drawing/2014/main" id="{2A5CD589-D51F-7228-1CC4-E17D7605FBCA}"/>
              </a:ext>
            </a:extLst>
          </p:cNvPr>
          <p:cNvPicPr>
            <a:picLocks noChangeAspect="1"/>
          </p:cNvPicPr>
          <p:nvPr/>
        </p:nvPicPr>
        <p:blipFill>
          <a:blip r:embed="rId3"/>
          <a:stretch>
            <a:fillRect/>
          </a:stretch>
        </p:blipFill>
        <p:spPr>
          <a:xfrm>
            <a:off x="3602583" y="0"/>
            <a:ext cx="3989704" cy="5143500"/>
          </a:xfrm>
          <a:prstGeom prst="rect">
            <a:avLst/>
          </a:prstGeom>
        </p:spPr>
      </p:pic>
      <p:sp>
        <p:nvSpPr>
          <p:cNvPr id="2" name="TextBox 1">
            <a:extLst>
              <a:ext uri="{FF2B5EF4-FFF2-40B4-BE49-F238E27FC236}">
                <a16:creationId xmlns:a16="http://schemas.microsoft.com/office/drawing/2014/main" id="{A0A3410B-E3BD-928B-4314-2A2D19B2765F}"/>
              </a:ext>
            </a:extLst>
          </p:cNvPr>
          <p:cNvSpPr txBox="1"/>
          <p:nvPr/>
        </p:nvSpPr>
        <p:spPr>
          <a:xfrm>
            <a:off x="311700" y="453006"/>
            <a:ext cx="3194898" cy="646331"/>
          </a:xfrm>
          <a:prstGeom prst="rect">
            <a:avLst/>
          </a:prstGeom>
          <a:noFill/>
        </p:spPr>
        <p:txBody>
          <a:bodyPr wrap="square" rtlCol="0">
            <a:spAutoFit/>
          </a:bodyPr>
          <a:lstStyle/>
          <a:p>
            <a:r>
              <a:rPr lang="en-US" dirty="0"/>
              <a:t>Adam Cope - Cyberinet</a:t>
            </a:r>
          </a:p>
          <a:p>
            <a:r>
              <a:rPr lang="en-US" dirty="0"/>
              <a:t>Matthew Bardin - Narrator</a:t>
            </a:r>
          </a:p>
        </p:txBody>
      </p:sp>
    </p:spTree>
  </p:cSld>
  <p:clrMapOvr>
    <a:masterClrMapping/>
  </p:clrMapOvr>
  <mc:AlternateContent xmlns:mc="http://schemas.openxmlformats.org/markup-compatibility/2006" xmlns:p14="http://schemas.microsoft.com/office/powerpoint/2010/main">
    <mc:Choice Requires="p14">
      <p:transition spd="slow" p14:dur="2000">
        <p14:prism dir="u"/>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77837832"/>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Shape 214"/>
        <p:cNvGrpSpPr/>
        <p:nvPr/>
      </p:nvGrpSpPr>
      <p:grpSpPr>
        <a:xfrm>
          <a:off x="0" y="0"/>
          <a:ext cx="0" cy="0"/>
          <a:chOff x="0" y="0"/>
          <a:chExt cx="0" cy="0"/>
        </a:xfrm>
      </p:grpSpPr>
      <p:pic>
        <p:nvPicPr>
          <p:cNvPr id="217" name="Picture 216">
            <a:extLst>
              <a:ext uri="{FF2B5EF4-FFF2-40B4-BE49-F238E27FC236}">
                <a16:creationId xmlns:a16="http://schemas.microsoft.com/office/drawing/2014/main" id="{3C3B6CBA-06E6-8498-DEBA-FF5420CAD196}"/>
              </a:ext>
              <a:ext uri="{C183D7F6-B498-43B3-948B-1728B52AA6E4}">
                <adec:decorative xmlns:adec="http://schemas.microsoft.com/office/drawing/2017/decorative" val="1"/>
              </a:ext>
            </a:extLst>
          </p:cNvPr>
          <p:cNvPicPr>
            <a:picLocks noChangeAspect="1"/>
          </p:cNvPicPr>
          <p:nvPr/>
        </p:nvPicPr>
        <p:blipFill rotWithShape="1">
          <a:blip r:embed="rId4">
            <a:duotone>
              <a:prstClr val="black"/>
              <a:schemeClr val="accent5">
                <a:tint val="45000"/>
                <a:satMod val="400000"/>
              </a:schemeClr>
            </a:duotone>
            <a:alphaModFix amt="25000"/>
          </a:blip>
          <a:srcRect t="18182" r="9091"/>
          <a:stretch/>
        </p:blipFill>
        <p:spPr>
          <a:xfrm>
            <a:off x="20" y="10"/>
            <a:ext cx="9143980" cy="5143490"/>
          </a:xfrm>
          <a:prstGeom prst="rect">
            <a:avLst/>
          </a:prstGeom>
        </p:spPr>
      </p:pic>
      <p:sp>
        <p:nvSpPr>
          <p:cNvPr id="215" name="Google Shape;215;p39"/>
          <p:cNvSpPr txBox="1">
            <a:spLocks noGrp="1"/>
          </p:cNvSpPr>
          <p:nvPr>
            <p:ph type="title"/>
          </p:nvPr>
        </p:nvSpPr>
        <p:spPr>
          <a:xfrm>
            <a:off x="866216" y="1085850"/>
            <a:ext cx="6619243" cy="2497185"/>
          </a:xfrm>
          <a:prstGeom prst="rect">
            <a:avLst/>
          </a:prstGeom>
        </p:spPr>
        <p:txBody>
          <a:bodyPr spcFirstLastPara="1" vert="horz" lIns="91440" tIns="45720" rIns="91440" bIns="45720" rtlCol="0" anchor="b" anchorCtr="0">
            <a:normAutofit/>
          </a:bodyPr>
          <a:lstStyle/>
          <a:p>
            <a:pPr marL="0" lvl="0" indent="0" algn="l" defTabSz="457200">
              <a:spcBef>
                <a:spcPct val="0"/>
              </a:spcBef>
              <a:spcAft>
                <a:spcPts val="0"/>
              </a:spcAft>
            </a:pPr>
            <a:r>
              <a:rPr lang="en-US" sz="7200"/>
              <a:t>Future Directions</a:t>
            </a:r>
          </a:p>
        </p:txBody>
      </p:sp>
      <p:sp>
        <p:nvSpPr>
          <p:cNvPr id="3" name="Slide Number Placeholder 2">
            <a:extLst>
              <a:ext uri="{FF2B5EF4-FFF2-40B4-BE49-F238E27FC236}">
                <a16:creationId xmlns:a16="http://schemas.microsoft.com/office/drawing/2014/main" id="{5D150B55-0FC2-5543-3B57-C3609B38D195}"/>
              </a:ext>
            </a:extLst>
          </p:cNvPr>
          <p:cNvSpPr>
            <a:spLocks noGrp="1"/>
          </p:cNvSpPr>
          <p:nvPr>
            <p:ph type="sldNum" idx="12"/>
          </p:nvPr>
        </p:nvSpPr>
        <p:spPr>
          <a:xfrm>
            <a:off x="7764405" y="221796"/>
            <a:ext cx="628649" cy="575766"/>
          </a:xfrm>
        </p:spPr>
        <p:txBody>
          <a:bodyPr vert="horz" lIns="91440" tIns="45720" rIns="91440" bIns="45720" rtlCol="0" anchor="b">
            <a:normAutofit/>
          </a:bodyPr>
          <a:lstStyle/>
          <a:p>
            <a:pPr lvl="0" indent="0" defTabSz="914400">
              <a:lnSpc>
                <a:spcPct val="90000"/>
              </a:lnSpc>
              <a:spcBef>
                <a:spcPts val="0"/>
              </a:spcBef>
              <a:spcAft>
                <a:spcPts val="600"/>
              </a:spcAft>
              <a:buNone/>
            </a:pPr>
            <a:fld id="{00000000-1234-1234-1234-123412341234}" type="slidenum">
              <a:rPr lang="en-US" sz="2800" smtClean="0"/>
              <a:pPr lvl="0" indent="0" defTabSz="914400">
                <a:lnSpc>
                  <a:spcPct val="90000"/>
                </a:lnSpc>
                <a:spcBef>
                  <a:spcPts val="0"/>
                </a:spcBef>
                <a:spcAft>
                  <a:spcPts val="600"/>
                </a:spcAft>
                <a:buNone/>
              </a:pPr>
              <a:t>47</a:t>
            </a:fld>
            <a:endParaRPr lang="en-US" sz="2800"/>
          </a:p>
        </p:txBody>
      </p:sp>
    </p:spTree>
  </p:cSld>
  <p:clrMapOvr>
    <a:masterClrMapping/>
  </p:clrMapOvr>
  <mc:AlternateContent xmlns:mc="http://schemas.openxmlformats.org/markup-compatibility/2006" xmlns:p14="http://schemas.microsoft.com/office/powerpoint/2010/main">
    <mc:Choice Requires="p14">
      <p:transition spd="slow" p14:dur="2000">
        <p14:prism dir="d"/>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Shape 219"/>
        <p:cNvGrpSpPr/>
        <p:nvPr/>
      </p:nvGrpSpPr>
      <p:grpSpPr>
        <a:xfrm>
          <a:off x="0" y="0"/>
          <a:ext cx="0" cy="0"/>
          <a:chOff x="0" y="0"/>
          <a:chExt cx="0" cy="0"/>
        </a:xfrm>
      </p:grpSpPr>
      <p:pic>
        <p:nvPicPr>
          <p:cNvPr id="223" name="Picture 222" descr="Close up of clarinet">
            <a:extLst>
              <a:ext uri="{FF2B5EF4-FFF2-40B4-BE49-F238E27FC236}">
                <a16:creationId xmlns:a16="http://schemas.microsoft.com/office/drawing/2014/main" id="{CDAD9A04-C4E0-F4CB-EFFA-405E8D152F4B}"/>
              </a:ext>
            </a:extLst>
          </p:cNvPr>
          <p:cNvPicPr>
            <a:picLocks noChangeAspect="1"/>
          </p:cNvPicPr>
          <p:nvPr/>
        </p:nvPicPr>
        <p:blipFill rotWithShape="1">
          <a:blip r:embed="rId4">
            <a:duotone>
              <a:prstClr val="black"/>
              <a:schemeClr val="accent5">
                <a:tint val="45000"/>
                <a:satMod val="400000"/>
              </a:schemeClr>
            </a:duotone>
            <a:alphaModFix amt="15000"/>
          </a:blip>
          <a:srcRect b="15731"/>
          <a:stretch/>
        </p:blipFill>
        <p:spPr>
          <a:xfrm>
            <a:off x="20" y="10"/>
            <a:ext cx="9143980" cy="5143490"/>
          </a:xfrm>
          <a:prstGeom prst="rect">
            <a:avLst/>
          </a:prstGeom>
        </p:spPr>
      </p:pic>
      <p:sp>
        <p:nvSpPr>
          <p:cNvPr id="220" name="Google Shape;220;p40"/>
          <p:cNvSpPr txBox="1">
            <a:spLocks noGrp="1"/>
          </p:cNvSpPr>
          <p:nvPr>
            <p:ph type="title"/>
          </p:nvPr>
        </p:nvSpPr>
        <p:spPr>
          <a:xfrm>
            <a:off x="484583" y="339538"/>
            <a:ext cx="7053542" cy="1050398"/>
          </a:xfrm>
          <a:prstGeom prst="rect">
            <a:avLst/>
          </a:prstGeom>
        </p:spPr>
        <p:txBody>
          <a:bodyPr spcFirstLastPara="1" vert="horz" lIns="91440" tIns="45720" rIns="91440" bIns="45720" rtlCol="0" anchor="t" anchorCtr="0">
            <a:normAutofit fontScale="90000"/>
          </a:bodyPr>
          <a:lstStyle/>
          <a:p>
            <a:pPr marL="0" lvl="0" indent="0" defTabSz="457200">
              <a:spcBef>
                <a:spcPct val="0"/>
              </a:spcBef>
              <a:spcAft>
                <a:spcPts val="0"/>
              </a:spcAft>
            </a:pPr>
            <a:r>
              <a:rPr lang="en-US" sz="4200" dirty="0"/>
              <a:t>Potential Future Directions Include:</a:t>
            </a:r>
          </a:p>
        </p:txBody>
      </p:sp>
      <p:sp>
        <p:nvSpPr>
          <p:cNvPr id="221" name="Google Shape;221;p40"/>
          <p:cNvSpPr txBox="1">
            <a:spLocks noGrp="1"/>
          </p:cNvSpPr>
          <p:nvPr>
            <p:ph type="body" idx="1"/>
          </p:nvPr>
        </p:nvSpPr>
        <p:spPr>
          <a:xfrm>
            <a:off x="827484" y="1539688"/>
            <a:ext cx="6709905" cy="3146611"/>
          </a:xfrm>
          <a:prstGeom prst="rect">
            <a:avLst/>
          </a:prstGeom>
        </p:spPr>
        <p:txBody>
          <a:bodyPr spcFirstLastPara="1" vert="horz" lIns="91440" tIns="45720" rIns="91440" bIns="45720" rtlCol="0" anchor="ctr" anchorCtr="0">
            <a:normAutofit/>
          </a:bodyPr>
          <a:lstStyle/>
          <a:p>
            <a:pPr marL="0" indent="0" defTabSz="457200">
              <a:spcBef>
                <a:spcPts val="1000"/>
              </a:spcBef>
              <a:buSzPct val="80000"/>
              <a:buFont typeface="Wingdings 3" charset="2"/>
              <a:buChar char=""/>
            </a:pPr>
            <a:r>
              <a:rPr lang="en-US" dirty="0"/>
              <a:t>Optimal serial communications and installations for Windows and Mac operating systems.</a:t>
            </a:r>
          </a:p>
          <a:p>
            <a:pPr marL="0" indent="0" defTabSz="457200">
              <a:spcBef>
                <a:spcPts val="1000"/>
              </a:spcBef>
              <a:buSzPct val="80000"/>
              <a:buFont typeface="Wingdings 3" charset="2"/>
              <a:buChar char=""/>
            </a:pPr>
            <a:r>
              <a:rPr lang="en-US" dirty="0"/>
              <a:t>Completing and refining the options for expansion units.</a:t>
            </a:r>
          </a:p>
          <a:p>
            <a:pPr marL="0" indent="0" defTabSz="457200">
              <a:spcBef>
                <a:spcPts val="1000"/>
              </a:spcBef>
              <a:buSzPct val="80000"/>
              <a:buFont typeface="Wingdings 3" charset="2"/>
              <a:buChar char=""/>
            </a:pPr>
            <a:r>
              <a:rPr lang="en-US" dirty="0"/>
              <a:t>Custom-made PCBs without OEM to make smaller units.</a:t>
            </a:r>
          </a:p>
          <a:p>
            <a:pPr marL="0" indent="0" defTabSz="457200">
              <a:spcBef>
                <a:spcPts val="1000"/>
              </a:spcBef>
              <a:buSzPct val="80000"/>
              <a:buFont typeface="Wingdings 3" charset="2"/>
              <a:buChar char=""/>
            </a:pPr>
            <a:r>
              <a:rPr lang="en-US" dirty="0"/>
              <a:t>OSC Formatting for easier multi-platform use cases.</a:t>
            </a:r>
          </a:p>
          <a:p>
            <a:pPr marL="0" lvl="0" indent="0" defTabSz="457200">
              <a:spcBef>
                <a:spcPts val="1000"/>
              </a:spcBef>
              <a:buSzPct val="80000"/>
              <a:buFont typeface="Wingdings 3" charset="2"/>
              <a:buChar char=""/>
            </a:pPr>
            <a:r>
              <a:rPr lang="en-US" dirty="0"/>
              <a:t>Permanent embedding within a clarinet. </a:t>
            </a:r>
          </a:p>
          <a:p>
            <a:pPr marL="0" lvl="0" indent="0" defTabSz="457200">
              <a:spcBef>
                <a:spcPts val="1000"/>
              </a:spcBef>
              <a:buSzPct val="80000"/>
              <a:buFont typeface="Wingdings 3" charset="2"/>
              <a:buChar char=""/>
            </a:pPr>
            <a:r>
              <a:rPr lang="en-US" dirty="0"/>
              <a:t>Making versions for other instruments.</a:t>
            </a:r>
          </a:p>
          <a:p>
            <a:pPr marL="0" indent="0" defTabSz="457200">
              <a:spcBef>
                <a:spcPts val="1000"/>
              </a:spcBef>
              <a:buSzPct val="80000"/>
              <a:buFont typeface="Wingdings 3" charset="2"/>
              <a:buChar char=""/>
            </a:pPr>
            <a:r>
              <a:rPr lang="en-US" dirty="0"/>
              <a:t>Password locking units to avoid miss-connections.</a:t>
            </a:r>
          </a:p>
        </p:txBody>
      </p:sp>
      <p:sp>
        <p:nvSpPr>
          <p:cNvPr id="3" name="Slide Number Placeholder 2">
            <a:extLst>
              <a:ext uri="{FF2B5EF4-FFF2-40B4-BE49-F238E27FC236}">
                <a16:creationId xmlns:a16="http://schemas.microsoft.com/office/drawing/2014/main" id="{069A3AF1-C239-D04E-29F1-B5C710D297AB}"/>
              </a:ext>
            </a:extLst>
          </p:cNvPr>
          <p:cNvSpPr>
            <a:spLocks noGrp="1"/>
          </p:cNvSpPr>
          <p:nvPr>
            <p:ph type="sldNum" idx="12"/>
          </p:nvPr>
        </p:nvSpPr>
        <p:spPr>
          <a:xfrm>
            <a:off x="7764405" y="221796"/>
            <a:ext cx="628649" cy="575766"/>
          </a:xfrm>
        </p:spPr>
        <p:txBody>
          <a:bodyPr vert="horz" lIns="91440" tIns="45720" rIns="91440" bIns="45720" rtlCol="0" anchor="b">
            <a:normAutofit/>
          </a:bodyPr>
          <a:lstStyle/>
          <a:p>
            <a:pPr lvl="0" indent="0" defTabSz="914400">
              <a:lnSpc>
                <a:spcPct val="90000"/>
              </a:lnSpc>
              <a:spcBef>
                <a:spcPts val="0"/>
              </a:spcBef>
              <a:spcAft>
                <a:spcPts val="600"/>
              </a:spcAft>
              <a:buNone/>
            </a:pPr>
            <a:fld id="{00000000-1234-1234-1234-123412341234}" type="slidenum">
              <a:rPr lang="en-US" sz="2800" smtClean="0"/>
              <a:pPr lvl="0" indent="0" defTabSz="914400">
                <a:lnSpc>
                  <a:spcPct val="90000"/>
                </a:lnSpc>
                <a:spcBef>
                  <a:spcPts val="0"/>
                </a:spcBef>
                <a:spcAft>
                  <a:spcPts val="600"/>
                </a:spcAft>
                <a:buNone/>
              </a:pPr>
              <a:t>48</a:t>
            </a:fld>
            <a:endParaRPr lang="en-US" sz="2800"/>
          </a:p>
        </p:txBody>
      </p:sp>
    </p:spTree>
  </p:cSld>
  <p:clrMapOvr>
    <a:masterClrMapping/>
  </p:clrMapOvr>
  <mc:AlternateContent xmlns:mc="http://schemas.openxmlformats.org/markup-compatibility/2006" xmlns:p14="http://schemas.microsoft.com/office/powerpoint/2010/main">
    <mc:Choice Requires="p14">
      <p:transition spd="slow" p14:dur="2000">
        <p14:prism dir="u"/>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98B736-D88F-EEE0-C5DA-B88A7D855503}"/>
              </a:ext>
            </a:extLst>
          </p:cNvPr>
          <p:cNvSpPr>
            <a:spLocks noGrp="1"/>
          </p:cNvSpPr>
          <p:nvPr>
            <p:ph type="title"/>
          </p:nvPr>
        </p:nvSpPr>
        <p:spPr/>
        <p:txBody>
          <a:bodyPr/>
          <a:lstStyle/>
          <a:p>
            <a:r>
              <a:rPr lang="en-US" dirty="0"/>
              <a:t>What is an Augmented Instrument?</a:t>
            </a:r>
          </a:p>
        </p:txBody>
      </p:sp>
      <p:sp>
        <p:nvSpPr>
          <p:cNvPr id="3" name="Content Placeholder 2">
            <a:extLst>
              <a:ext uri="{FF2B5EF4-FFF2-40B4-BE49-F238E27FC236}">
                <a16:creationId xmlns:a16="http://schemas.microsoft.com/office/drawing/2014/main" id="{393A7674-2BD3-1C87-543B-4522D82FBE5D}"/>
              </a:ext>
            </a:extLst>
          </p:cNvPr>
          <p:cNvSpPr>
            <a:spLocks noGrp="1"/>
          </p:cNvSpPr>
          <p:nvPr>
            <p:ph idx="1"/>
          </p:nvPr>
        </p:nvSpPr>
        <p:spPr/>
        <p:txBody>
          <a:bodyPr>
            <a:normAutofit fontScale="92500"/>
          </a:bodyPr>
          <a:lstStyle/>
          <a:p>
            <a:r>
              <a:rPr lang="en-US" dirty="0"/>
              <a:t>Augmented Instruments are any instrument that has been altered or enhanced from its base capabilities in some way.</a:t>
            </a:r>
          </a:p>
          <a:p>
            <a:r>
              <a:rPr lang="en-US" dirty="0"/>
              <a:t>This can be done in a variety of methods.</a:t>
            </a:r>
          </a:p>
          <a:p>
            <a:r>
              <a:rPr lang="en-US" dirty="0"/>
              <a:t>Augmentation methods can be any combination of manual, automatic, acoustic, mechanical, or electronic.</a:t>
            </a:r>
          </a:p>
          <a:p>
            <a:r>
              <a:rPr lang="en-US" dirty="0"/>
              <a:t>Many modern augmentations include electronic components, sensors and computers.</a:t>
            </a:r>
          </a:p>
          <a:p>
            <a:endParaRPr lang="en-US" dirty="0"/>
          </a:p>
          <a:p>
            <a:endParaRPr lang="en-US" dirty="0"/>
          </a:p>
          <a:p>
            <a:r>
              <a:rPr lang="en-US" sz="1200" dirty="0"/>
              <a:t>Reid, Sarah, </a:t>
            </a:r>
            <a:r>
              <a:rPr lang="en-US" sz="1200" dirty="0" err="1"/>
              <a:t>Sithi-Amnaui</a:t>
            </a:r>
            <a:r>
              <a:rPr lang="en-US" sz="1200" dirty="0"/>
              <a:t>, Sara, &amp; </a:t>
            </a:r>
            <a:r>
              <a:rPr lang="en-US" sz="1200" dirty="0" err="1"/>
              <a:t>Kapur</a:t>
            </a:r>
            <a:r>
              <a:rPr lang="en-US" sz="1200" dirty="0"/>
              <a:t>. Ajay. (2018). </a:t>
            </a:r>
            <a:r>
              <a:rPr lang="en-US" sz="1200" i="1" dirty="0"/>
              <a:t>Women who Build Things: Gestural Controllers, Augmented Instruments, and Musical Mechatronics</a:t>
            </a:r>
            <a:r>
              <a:rPr lang="en-US" sz="1200" dirty="0"/>
              <a:t>. Proceedings of the International Conference on New Interfaces for Musical Expression, 178-183.</a:t>
            </a:r>
          </a:p>
        </p:txBody>
      </p:sp>
      <p:sp>
        <p:nvSpPr>
          <p:cNvPr id="4" name="Footer Placeholder 3">
            <a:extLst>
              <a:ext uri="{FF2B5EF4-FFF2-40B4-BE49-F238E27FC236}">
                <a16:creationId xmlns:a16="http://schemas.microsoft.com/office/drawing/2014/main" id="{F9EB0BBA-B328-6C58-F7CE-2807E17BBF8B}"/>
              </a:ext>
            </a:extLst>
          </p:cNvPr>
          <p:cNvSpPr>
            <a:spLocks noGrp="1"/>
          </p:cNvSpPr>
          <p:nvPr>
            <p:ph type="ftr" sz="quarter" idx="11"/>
          </p:nvPr>
        </p:nvSpPr>
        <p:spPr/>
        <p:txBody>
          <a:bodyPr/>
          <a:lstStyle/>
          <a:p>
            <a:r>
              <a:rPr lang="en-US" dirty="0"/>
              <a:t>Instruments, but better.</a:t>
            </a:r>
          </a:p>
        </p:txBody>
      </p:sp>
      <p:sp>
        <p:nvSpPr>
          <p:cNvPr id="5" name="Slide Number Placeholder 4">
            <a:extLst>
              <a:ext uri="{FF2B5EF4-FFF2-40B4-BE49-F238E27FC236}">
                <a16:creationId xmlns:a16="http://schemas.microsoft.com/office/drawing/2014/main" id="{F802E129-46ED-E1B2-E53C-2D4AA5167242}"/>
              </a:ext>
            </a:extLst>
          </p:cNvPr>
          <p:cNvSpPr>
            <a:spLocks noGrp="1"/>
          </p:cNvSpPr>
          <p:nvPr>
            <p:ph type="sldNum" sz="quarter" idx="12"/>
          </p:nvPr>
        </p:nvSpPr>
        <p:spPr>
          <a:xfrm>
            <a:off x="7646755" y="181456"/>
            <a:ext cx="628649" cy="575765"/>
          </a:xfrm>
        </p:spPr>
        <p:txBody>
          <a:bodyPr/>
          <a:lstStyle/>
          <a:p>
            <a:pPr marL="0" lvl="0" indent="0" algn="r" rtl="0">
              <a:spcBef>
                <a:spcPts val="0"/>
              </a:spcBef>
              <a:spcAft>
                <a:spcPts val="0"/>
              </a:spcAft>
              <a:buNone/>
            </a:pPr>
            <a:fld id="{00000000-1234-1234-1234-123412341234}" type="slidenum">
              <a:rPr lang="en" sz="2800" smtClean="0"/>
              <a:t>4</a:t>
            </a:fld>
            <a:endParaRPr lang="en" sz="2800" dirty="0"/>
          </a:p>
        </p:txBody>
      </p:sp>
    </p:spTree>
    <p:extLst>
      <p:ext uri="{BB962C8B-B14F-4D97-AF65-F5344CB8AC3E}">
        <p14:creationId xmlns:p14="http://schemas.microsoft.com/office/powerpoint/2010/main" val="746409914"/>
      </p:ext>
    </p:extLst>
  </p:cSld>
  <p:clrMapOvr>
    <a:masterClrMapping/>
  </p:clrMapOvr>
  <mc:AlternateContent xmlns:mc="http://schemas.openxmlformats.org/markup-compatibility/2006" xmlns:p14="http://schemas.microsoft.com/office/powerpoint/2010/main">
    <mc:Choice Requires="p14">
      <p:transition spd="slow" p14:dur="2000">
        <p14:prism dir="u"/>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91B28F63-CF00-448F-B141-FE33C33B18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002263"/>
            <a:ext cx="3027759" cy="3141237"/>
          </a:xfrm>
          <a:prstGeom prst="rect">
            <a:avLst/>
          </a:prstGeom>
        </p:spPr>
      </p:pic>
      <p:pic>
        <p:nvPicPr>
          <p:cNvPr id="12" name="Picture 11">
            <a:extLst>
              <a:ext uri="{FF2B5EF4-FFF2-40B4-BE49-F238E27FC236}">
                <a16:creationId xmlns:a16="http://schemas.microsoft.com/office/drawing/2014/main" id="{2AE609E2-8522-44E4-9077-980E5BCF3E1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169260"/>
            <a:ext cx="1141809" cy="1774090"/>
          </a:xfrm>
          <a:prstGeom prst="rect">
            <a:avLst/>
          </a:prstGeom>
        </p:spPr>
      </p:pic>
      <p:sp>
        <p:nvSpPr>
          <p:cNvPr id="14" name="Oval 13">
            <a:extLst>
              <a:ext uri="{FF2B5EF4-FFF2-40B4-BE49-F238E27FC236}">
                <a16:creationId xmlns:a16="http://schemas.microsoft.com/office/drawing/2014/main" id="{4FA533C5-33E3-4611-AF9F-72811D8B26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6759" y="1257300"/>
            <a:ext cx="2114550" cy="211455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6" name="Picture 15">
            <a:extLst>
              <a:ext uri="{FF2B5EF4-FFF2-40B4-BE49-F238E27FC236}">
                <a16:creationId xmlns:a16="http://schemas.microsoft.com/office/drawing/2014/main" id="{8949AD42-25FD-4C3D-9EEE-B7FEC580998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5999559" y="0"/>
            <a:ext cx="1202540" cy="856055"/>
          </a:xfrm>
          <a:prstGeom prst="rect">
            <a:avLst/>
          </a:prstGeom>
        </p:spPr>
      </p:pic>
      <p:pic>
        <p:nvPicPr>
          <p:cNvPr id="18" name="Picture 17">
            <a:extLst>
              <a:ext uri="{FF2B5EF4-FFF2-40B4-BE49-F238E27FC236}">
                <a16:creationId xmlns:a16="http://schemas.microsoft.com/office/drawing/2014/main" id="{6AC7D913-60B7-4603-881B-831DA5D3A94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6454408" y="4572000"/>
            <a:ext cx="745301" cy="571500"/>
          </a:xfrm>
          <a:prstGeom prst="rect">
            <a:avLst/>
          </a:prstGeom>
        </p:spPr>
      </p:pic>
      <p:sp>
        <p:nvSpPr>
          <p:cNvPr id="20" name="Rectangle 19">
            <a:extLst>
              <a:ext uri="{FF2B5EF4-FFF2-40B4-BE49-F238E27FC236}">
                <a16:creationId xmlns:a16="http://schemas.microsoft.com/office/drawing/2014/main" id="{87F0FDC4-AD8C-47D9-9131-623C98ADB0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E34FA10D-5116-47B4-A70E-7764352513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chemeClr val="tx2">
              <a:lumMod val="90000"/>
            </a:schemeClr>
          </a:solidFill>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4" name="Freeform 36">
            <a:extLst>
              <a:ext uri="{FF2B5EF4-FFF2-40B4-BE49-F238E27FC236}">
                <a16:creationId xmlns:a16="http://schemas.microsoft.com/office/drawing/2014/main" id="{B2718AAE-52B9-4DD9-9D83-A9C975C9DC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022657" y="0"/>
            <a:ext cx="419604" cy="2782231"/>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2">
              <a:alpha val="20000"/>
            </a:schemeClr>
          </a:solidFill>
          <a:ln>
            <a:noFill/>
          </a:ln>
        </p:spPr>
        <p:txBody>
          <a:bodyPr rtlCol="0" anchor="ctr"/>
          <a:lstStyle/>
          <a:p>
            <a:pPr algn="ctr"/>
            <a:endParaRPr lang="en-US"/>
          </a:p>
        </p:txBody>
      </p:sp>
      <p:sp useBgFill="1">
        <p:nvSpPr>
          <p:cNvPr id="26" name="Freeform: Shape 25">
            <a:extLst>
              <a:ext uri="{FF2B5EF4-FFF2-40B4-BE49-F238E27FC236}">
                <a16:creationId xmlns:a16="http://schemas.microsoft.com/office/drawing/2014/main" id="{49FF39B1-9689-44AE-A803-7B90A059DC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282363" cy="5143500"/>
          </a:xfrm>
          <a:custGeom>
            <a:avLst/>
            <a:gdLst>
              <a:gd name="connsiteX0" fmla="*/ 7031769 w 8376484"/>
              <a:gd name="connsiteY0" fmla="*/ 0 h 6858001"/>
              <a:gd name="connsiteX1" fmla="*/ 8375307 w 8376484"/>
              <a:gd name="connsiteY1" fmla="*/ 0 h 6858001"/>
              <a:gd name="connsiteX2" fmla="*/ 8350262 w 8376484"/>
              <a:gd name="connsiteY2" fmla="*/ 155677 h 6858001"/>
              <a:gd name="connsiteX3" fmla="*/ 8326393 w 8376484"/>
              <a:gd name="connsiteY3" fmla="*/ 310668 h 6858001"/>
              <a:gd name="connsiteX4" fmla="*/ 8303029 w 8376484"/>
              <a:gd name="connsiteY4" fmla="*/ 466344 h 6858001"/>
              <a:gd name="connsiteX5" fmla="*/ 8283026 w 8376484"/>
              <a:gd name="connsiteY5" fmla="*/ 622707 h 6858001"/>
              <a:gd name="connsiteX6" fmla="*/ 8262855 w 8376484"/>
              <a:gd name="connsiteY6" fmla="*/ 778383 h 6858001"/>
              <a:gd name="connsiteX7" fmla="*/ 8244029 w 8376484"/>
              <a:gd name="connsiteY7" fmla="*/ 934746 h 6858001"/>
              <a:gd name="connsiteX8" fmla="*/ 8227893 w 8376484"/>
              <a:gd name="connsiteY8" fmla="*/ 1089051 h 6858001"/>
              <a:gd name="connsiteX9" fmla="*/ 8212597 w 8376484"/>
              <a:gd name="connsiteY9" fmla="*/ 1245413 h 6858001"/>
              <a:gd name="connsiteX10" fmla="*/ 8198645 w 8376484"/>
              <a:gd name="connsiteY10" fmla="*/ 1401090 h 6858001"/>
              <a:gd name="connsiteX11" fmla="*/ 8186543 w 8376484"/>
              <a:gd name="connsiteY11" fmla="*/ 1554023 h 6858001"/>
              <a:gd name="connsiteX12" fmla="*/ 8174440 w 8376484"/>
              <a:gd name="connsiteY12" fmla="*/ 1709014 h 6858001"/>
              <a:gd name="connsiteX13" fmla="*/ 8164355 w 8376484"/>
              <a:gd name="connsiteY13" fmla="*/ 1861947 h 6858001"/>
              <a:gd name="connsiteX14" fmla="*/ 8156455 w 8376484"/>
              <a:gd name="connsiteY14" fmla="*/ 2014881 h 6858001"/>
              <a:gd name="connsiteX15" fmla="*/ 8148218 w 8376484"/>
              <a:gd name="connsiteY15" fmla="*/ 2167128 h 6858001"/>
              <a:gd name="connsiteX16" fmla="*/ 8141327 w 8376484"/>
              <a:gd name="connsiteY16" fmla="*/ 2318004 h 6858001"/>
              <a:gd name="connsiteX17" fmla="*/ 8136452 w 8376484"/>
              <a:gd name="connsiteY17" fmla="*/ 2467509 h 6858001"/>
              <a:gd name="connsiteX18" fmla="*/ 8132250 w 8376484"/>
              <a:gd name="connsiteY18" fmla="*/ 2617013 h 6858001"/>
              <a:gd name="connsiteX19" fmla="*/ 8128216 w 8376484"/>
              <a:gd name="connsiteY19" fmla="*/ 2765146 h 6858001"/>
              <a:gd name="connsiteX20" fmla="*/ 8126367 w 8376484"/>
              <a:gd name="connsiteY20" fmla="*/ 2911221 h 6858001"/>
              <a:gd name="connsiteX21" fmla="*/ 8124350 w 8376484"/>
              <a:gd name="connsiteY21" fmla="*/ 3057297 h 6858001"/>
              <a:gd name="connsiteX22" fmla="*/ 8123341 w 8376484"/>
              <a:gd name="connsiteY22" fmla="*/ 3201315 h 6858001"/>
              <a:gd name="connsiteX23" fmla="*/ 8124350 w 8376484"/>
              <a:gd name="connsiteY23" fmla="*/ 3343961 h 6858001"/>
              <a:gd name="connsiteX24" fmla="*/ 8124350 w 8376484"/>
              <a:gd name="connsiteY24" fmla="*/ 3485236 h 6858001"/>
              <a:gd name="connsiteX25" fmla="*/ 8126367 w 8376484"/>
              <a:gd name="connsiteY25" fmla="*/ 3625139 h 6858001"/>
              <a:gd name="connsiteX26" fmla="*/ 8129392 w 8376484"/>
              <a:gd name="connsiteY26" fmla="*/ 3762299 h 6858001"/>
              <a:gd name="connsiteX27" fmla="*/ 8132250 w 8376484"/>
              <a:gd name="connsiteY27" fmla="*/ 3898087 h 6858001"/>
              <a:gd name="connsiteX28" fmla="*/ 8135444 w 8376484"/>
              <a:gd name="connsiteY28" fmla="*/ 4031133 h 6858001"/>
              <a:gd name="connsiteX29" fmla="*/ 8140318 w 8376484"/>
              <a:gd name="connsiteY29" fmla="*/ 4163492 h 6858001"/>
              <a:gd name="connsiteX30" fmla="*/ 8145529 w 8376484"/>
              <a:gd name="connsiteY30" fmla="*/ 4293793 h 6858001"/>
              <a:gd name="connsiteX31" fmla="*/ 8150235 w 8376484"/>
              <a:gd name="connsiteY31" fmla="*/ 4421352 h 6858001"/>
              <a:gd name="connsiteX32" fmla="*/ 8163515 w 8376484"/>
              <a:gd name="connsiteY32" fmla="*/ 4670298 h 6858001"/>
              <a:gd name="connsiteX33" fmla="*/ 8177634 w 8376484"/>
              <a:gd name="connsiteY33" fmla="*/ 4908956 h 6858001"/>
              <a:gd name="connsiteX34" fmla="*/ 8192426 w 8376484"/>
              <a:gd name="connsiteY34" fmla="*/ 5138013 h 6858001"/>
              <a:gd name="connsiteX35" fmla="*/ 8208731 w 8376484"/>
              <a:gd name="connsiteY35" fmla="*/ 5354726 h 6858001"/>
              <a:gd name="connsiteX36" fmla="*/ 8225708 w 8376484"/>
              <a:gd name="connsiteY36" fmla="*/ 5561838 h 6858001"/>
              <a:gd name="connsiteX37" fmla="*/ 8244029 w 8376484"/>
              <a:gd name="connsiteY37" fmla="*/ 5753862 h 6858001"/>
              <a:gd name="connsiteX38" fmla="*/ 8262015 w 8376484"/>
              <a:gd name="connsiteY38" fmla="*/ 5934227 h 6858001"/>
              <a:gd name="connsiteX39" fmla="*/ 8280000 w 8376484"/>
              <a:gd name="connsiteY39" fmla="*/ 6100191 h 6858001"/>
              <a:gd name="connsiteX40" fmla="*/ 8296977 w 8376484"/>
              <a:gd name="connsiteY40" fmla="*/ 6252438 h 6858001"/>
              <a:gd name="connsiteX41" fmla="*/ 8313114 w 8376484"/>
              <a:gd name="connsiteY41" fmla="*/ 6387541 h 6858001"/>
              <a:gd name="connsiteX42" fmla="*/ 8328410 w 8376484"/>
              <a:gd name="connsiteY42" fmla="*/ 6509613 h 6858001"/>
              <a:gd name="connsiteX43" fmla="*/ 8341185 w 8376484"/>
              <a:gd name="connsiteY43" fmla="*/ 6612483 h 6858001"/>
              <a:gd name="connsiteX44" fmla="*/ 8353287 w 8376484"/>
              <a:gd name="connsiteY44" fmla="*/ 6698894 h 6858001"/>
              <a:gd name="connsiteX45" fmla="*/ 8370601 w 8376484"/>
              <a:gd name="connsiteY45" fmla="*/ 6817538 h 6858001"/>
              <a:gd name="connsiteX46" fmla="*/ 8376484 w 8376484"/>
              <a:gd name="connsiteY46" fmla="*/ 6858000 h 6858001"/>
              <a:gd name="connsiteX47" fmla="*/ 7471130 w 8376484"/>
              <a:gd name="connsiteY47" fmla="*/ 6858000 h 6858001"/>
              <a:gd name="connsiteX48" fmla="*/ 7471130 w 8376484"/>
              <a:gd name="connsiteY48" fmla="*/ 6858001 h 6858001"/>
              <a:gd name="connsiteX49" fmla="*/ 1380566 w 8376484"/>
              <a:gd name="connsiteY49" fmla="*/ 6858001 h 6858001"/>
              <a:gd name="connsiteX50" fmla="*/ 1380566 w 8376484"/>
              <a:gd name="connsiteY50" fmla="*/ 6858000 h 6858001"/>
              <a:gd name="connsiteX51" fmla="*/ 0 w 8376484"/>
              <a:gd name="connsiteY51" fmla="*/ 6858000 h 6858001"/>
              <a:gd name="connsiteX52" fmla="*/ 0 w 8376484"/>
              <a:gd name="connsiteY52" fmla="*/ 0 h 6858001"/>
              <a:gd name="connsiteX53" fmla="*/ 1917290 w 8376484"/>
              <a:gd name="connsiteY53" fmla="*/ 0 h 6858001"/>
              <a:gd name="connsiteX54" fmla="*/ 1917290 w 8376484"/>
              <a:gd name="connsiteY54" fmla="*/ 1 h 6858001"/>
              <a:gd name="connsiteX55" fmla="*/ 7031769 w 8376484"/>
              <a:gd name="connsiteY55" fmla="*/ 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8376484" h="6858001">
                <a:moveTo>
                  <a:pt x="7031769" y="0"/>
                </a:moveTo>
                <a:lnTo>
                  <a:pt x="8375307" y="0"/>
                </a:lnTo>
                <a:lnTo>
                  <a:pt x="8350262" y="155677"/>
                </a:lnTo>
                <a:lnTo>
                  <a:pt x="8326393" y="310668"/>
                </a:lnTo>
                <a:lnTo>
                  <a:pt x="8303029" y="466344"/>
                </a:lnTo>
                <a:lnTo>
                  <a:pt x="8283026" y="622707"/>
                </a:lnTo>
                <a:lnTo>
                  <a:pt x="8262855" y="778383"/>
                </a:lnTo>
                <a:lnTo>
                  <a:pt x="8244029" y="934746"/>
                </a:lnTo>
                <a:lnTo>
                  <a:pt x="8227893" y="1089051"/>
                </a:lnTo>
                <a:lnTo>
                  <a:pt x="8212597" y="1245413"/>
                </a:lnTo>
                <a:lnTo>
                  <a:pt x="8198645" y="1401090"/>
                </a:lnTo>
                <a:lnTo>
                  <a:pt x="8186543" y="1554023"/>
                </a:lnTo>
                <a:lnTo>
                  <a:pt x="8174440" y="1709014"/>
                </a:lnTo>
                <a:lnTo>
                  <a:pt x="8164355" y="1861947"/>
                </a:lnTo>
                <a:lnTo>
                  <a:pt x="8156455" y="2014881"/>
                </a:lnTo>
                <a:lnTo>
                  <a:pt x="8148218" y="2167128"/>
                </a:lnTo>
                <a:lnTo>
                  <a:pt x="8141327" y="2318004"/>
                </a:lnTo>
                <a:lnTo>
                  <a:pt x="8136452" y="2467509"/>
                </a:lnTo>
                <a:lnTo>
                  <a:pt x="8132250" y="2617013"/>
                </a:lnTo>
                <a:lnTo>
                  <a:pt x="8128216" y="2765146"/>
                </a:lnTo>
                <a:lnTo>
                  <a:pt x="8126367" y="2911221"/>
                </a:lnTo>
                <a:lnTo>
                  <a:pt x="8124350" y="3057297"/>
                </a:lnTo>
                <a:lnTo>
                  <a:pt x="8123341" y="3201315"/>
                </a:lnTo>
                <a:lnTo>
                  <a:pt x="8124350" y="3343961"/>
                </a:lnTo>
                <a:lnTo>
                  <a:pt x="8124350" y="3485236"/>
                </a:lnTo>
                <a:lnTo>
                  <a:pt x="8126367" y="3625139"/>
                </a:lnTo>
                <a:lnTo>
                  <a:pt x="8129392" y="3762299"/>
                </a:lnTo>
                <a:lnTo>
                  <a:pt x="8132250" y="3898087"/>
                </a:lnTo>
                <a:lnTo>
                  <a:pt x="8135444" y="4031133"/>
                </a:lnTo>
                <a:lnTo>
                  <a:pt x="8140318" y="4163492"/>
                </a:lnTo>
                <a:lnTo>
                  <a:pt x="8145529" y="4293793"/>
                </a:lnTo>
                <a:lnTo>
                  <a:pt x="8150235" y="4421352"/>
                </a:lnTo>
                <a:lnTo>
                  <a:pt x="8163515" y="4670298"/>
                </a:lnTo>
                <a:lnTo>
                  <a:pt x="8177634" y="4908956"/>
                </a:lnTo>
                <a:lnTo>
                  <a:pt x="8192426" y="5138013"/>
                </a:lnTo>
                <a:lnTo>
                  <a:pt x="8208731" y="5354726"/>
                </a:lnTo>
                <a:lnTo>
                  <a:pt x="8225708" y="5561838"/>
                </a:lnTo>
                <a:lnTo>
                  <a:pt x="8244029" y="5753862"/>
                </a:lnTo>
                <a:lnTo>
                  <a:pt x="8262015" y="5934227"/>
                </a:lnTo>
                <a:lnTo>
                  <a:pt x="8280000" y="6100191"/>
                </a:lnTo>
                <a:lnTo>
                  <a:pt x="8296977" y="6252438"/>
                </a:lnTo>
                <a:lnTo>
                  <a:pt x="8313114" y="6387541"/>
                </a:lnTo>
                <a:lnTo>
                  <a:pt x="8328410" y="6509613"/>
                </a:lnTo>
                <a:lnTo>
                  <a:pt x="8341185" y="6612483"/>
                </a:lnTo>
                <a:lnTo>
                  <a:pt x="8353287" y="6698894"/>
                </a:lnTo>
                <a:lnTo>
                  <a:pt x="8370601" y="6817538"/>
                </a:lnTo>
                <a:lnTo>
                  <a:pt x="8376484" y="6858000"/>
                </a:lnTo>
                <a:lnTo>
                  <a:pt x="7471130" y="6858000"/>
                </a:lnTo>
                <a:lnTo>
                  <a:pt x="7471130" y="6858001"/>
                </a:lnTo>
                <a:lnTo>
                  <a:pt x="1380566" y="6858001"/>
                </a:lnTo>
                <a:lnTo>
                  <a:pt x="1380566" y="6858000"/>
                </a:lnTo>
                <a:lnTo>
                  <a:pt x="0" y="6858000"/>
                </a:lnTo>
                <a:lnTo>
                  <a:pt x="0" y="0"/>
                </a:lnTo>
                <a:lnTo>
                  <a:pt x="1917290" y="0"/>
                </a:lnTo>
                <a:lnTo>
                  <a:pt x="1917290" y="1"/>
                </a:lnTo>
                <a:lnTo>
                  <a:pt x="7031769" y="1"/>
                </a:lnTo>
                <a:close/>
              </a:path>
            </a:pathLst>
          </a:custGeom>
          <a:ln>
            <a:noFill/>
          </a:ln>
        </p:spPr>
        <p:txBody>
          <a:bodyPr rtlCol="0" anchor="ctr"/>
          <a:lstStyle/>
          <a:p>
            <a:pPr algn="ctr"/>
            <a:endParaRPr lang="en-US"/>
          </a:p>
        </p:txBody>
      </p:sp>
      <p:sp>
        <p:nvSpPr>
          <p:cNvPr id="28" name="Rectangle 27">
            <a:extLst>
              <a:ext uri="{FF2B5EF4-FFF2-40B4-BE49-F238E27FC236}">
                <a16:creationId xmlns:a16="http://schemas.microsoft.com/office/drawing/2014/main" id="{6C74A888-48BE-4604-BB14-E6C5E9D0F2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a:extLst>
              <a:ext uri="{FF2B5EF4-FFF2-40B4-BE49-F238E27FC236}">
                <a16:creationId xmlns:a16="http://schemas.microsoft.com/office/drawing/2014/main" id="{E0D8F3A8-AFB3-9D90-88DB-85A239912189}"/>
              </a:ext>
            </a:extLst>
          </p:cNvPr>
          <p:cNvSpPr>
            <a:spLocks noGrp="1"/>
          </p:cNvSpPr>
          <p:nvPr>
            <p:ph type="sldNum" idx="12"/>
          </p:nvPr>
        </p:nvSpPr>
        <p:spPr>
          <a:xfrm>
            <a:off x="7764405" y="221796"/>
            <a:ext cx="628649" cy="575766"/>
          </a:xfrm>
        </p:spPr>
        <p:txBody>
          <a:bodyPr vert="horz" lIns="91440" tIns="45720" rIns="91440" bIns="45720" rtlCol="0" anchor="b">
            <a:normAutofit/>
          </a:bodyPr>
          <a:lstStyle/>
          <a:p>
            <a:pPr lvl="0" indent="0">
              <a:lnSpc>
                <a:spcPct val="90000"/>
              </a:lnSpc>
              <a:spcBef>
                <a:spcPts val="0"/>
              </a:spcBef>
              <a:spcAft>
                <a:spcPts val="600"/>
              </a:spcAft>
              <a:buNone/>
            </a:pPr>
            <a:fld id="{00000000-1234-1234-1234-123412341234}" type="slidenum">
              <a:rPr lang="en-US" sz="2800" b="0" i="0" kern="1200">
                <a:solidFill>
                  <a:srgbClr val="FFFFFF"/>
                </a:solidFill>
                <a:latin typeface="+mn-lt"/>
                <a:ea typeface="+mn-ea"/>
                <a:cs typeface="+mn-cs"/>
              </a:rPr>
              <a:pPr lvl="0" indent="0">
                <a:lnSpc>
                  <a:spcPct val="90000"/>
                </a:lnSpc>
                <a:spcBef>
                  <a:spcPts val="0"/>
                </a:spcBef>
                <a:spcAft>
                  <a:spcPts val="600"/>
                </a:spcAft>
                <a:buNone/>
              </a:pPr>
              <a:t>49</a:t>
            </a:fld>
            <a:endParaRPr lang="en-US" sz="2800" b="0" i="0" kern="1200">
              <a:solidFill>
                <a:srgbClr val="FFFFFF"/>
              </a:solidFill>
              <a:latin typeface="+mn-lt"/>
              <a:ea typeface="+mn-ea"/>
              <a:cs typeface="+mn-cs"/>
            </a:endParaRPr>
          </a:p>
        </p:txBody>
      </p:sp>
      <p:sp>
        <p:nvSpPr>
          <p:cNvPr id="5" name="Title 4">
            <a:extLst>
              <a:ext uri="{FF2B5EF4-FFF2-40B4-BE49-F238E27FC236}">
                <a16:creationId xmlns:a16="http://schemas.microsoft.com/office/drawing/2014/main" id="{5EAA4AB5-59A7-41F5-5E6B-DC0919B780DC}"/>
              </a:ext>
            </a:extLst>
          </p:cNvPr>
          <p:cNvSpPr>
            <a:spLocks noGrp="1"/>
          </p:cNvSpPr>
          <p:nvPr>
            <p:ph type="title"/>
          </p:nvPr>
        </p:nvSpPr>
        <p:spPr>
          <a:xfrm>
            <a:off x="737423" y="704214"/>
            <a:ext cx="4972607" cy="3735071"/>
          </a:xfrm>
        </p:spPr>
        <p:txBody>
          <a:bodyPr vert="horz" lIns="91440" tIns="45720" rIns="91440" bIns="45720" rtlCol="0" anchor="ctr">
            <a:normAutofit/>
          </a:bodyPr>
          <a:lstStyle/>
          <a:p>
            <a:pPr algn="r" defTabSz="457200">
              <a:spcBef>
                <a:spcPct val="0"/>
              </a:spcBef>
            </a:pPr>
            <a:r>
              <a:rPr lang="en-US" sz="7200" b="0" i="0" kern="1200" dirty="0">
                <a:solidFill>
                  <a:schemeClr val="tx2"/>
                </a:solidFill>
                <a:latin typeface="+mj-lt"/>
                <a:ea typeface="+mj-ea"/>
                <a:cs typeface="+mj-cs"/>
              </a:rPr>
              <a:t>Final Notes</a:t>
            </a:r>
          </a:p>
        </p:txBody>
      </p:sp>
    </p:spTree>
    <p:extLst>
      <p:ext uri="{BB962C8B-B14F-4D97-AF65-F5344CB8AC3E}">
        <p14:creationId xmlns:p14="http://schemas.microsoft.com/office/powerpoint/2010/main" val="169530701"/>
      </p:ext>
    </p:extLst>
  </p:cSld>
  <p:clrMapOvr>
    <a:masterClrMapping/>
  </p:clrMapOvr>
  <mc:AlternateContent xmlns:mc="http://schemas.openxmlformats.org/markup-compatibility/2006" xmlns:p14="http://schemas.microsoft.com/office/powerpoint/2010/main">
    <mc:Choice Requires="p14">
      <p:transition spd="slow" p14:dur="2000">
        <p14:prism/>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198AA2-CA06-EA82-F422-F72597D8E41A}"/>
              </a:ext>
            </a:extLst>
          </p:cNvPr>
          <p:cNvSpPr>
            <a:spLocks noGrp="1"/>
          </p:cNvSpPr>
          <p:nvPr>
            <p:ph type="title"/>
          </p:nvPr>
        </p:nvSpPr>
        <p:spPr/>
        <p:txBody>
          <a:bodyPr>
            <a:normAutofit fontScale="90000"/>
          </a:bodyPr>
          <a:lstStyle/>
          <a:p>
            <a:r>
              <a:rPr lang="en-US" dirty="0"/>
              <a:t>All the compositions are available in Max.</a:t>
            </a:r>
          </a:p>
        </p:txBody>
      </p:sp>
      <p:sp>
        <p:nvSpPr>
          <p:cNvPr id="4" name="Text Placeholder 3">
            <a:extLst>
              <a:ext uri="{FF2B5EF4-FFF2-40B4-BE49-F238E27FC236}">
                <a16:creationId xmlns:a16="http://schemas.microsoft.com/office/drawing/2014/main" id="{065241B8-8A03-5F81-F628-CE6D88D402A1}"/>
              </a:ext>
            </a:extLst>
          </p:cNvPr>
          <p:cNvSpPr>
            <a:spLocks noGrp="1"/>
          </p:cNvSpPr>
          <p:nvPr>
            <p:ph sz="half" idx="2"/>
          </p:nvPr>
        </p:nvSpPr>
        <p:spPr/>
        <p:txBody>
          <a:bodyPr/>
          <a:lstStyle/>
          <a:p>
            <a:r>
              <a:rPr lang="en-US" dirty="0"/>
              <a:t>Each of the patches used to make these performances has been created as an object in Max. Performers can download these from the GitHub repo for performance, or experiment with their own processing.</a:t>
            </a:r>
          </a:p>
        </p:txBody>
      </p:sp>
      <p:sp>
        <p:nvSpPr>
          <p:cNvPr id="12" name="Slide Number Placeholder 2">
            <a:extLst>
              <a:ext uri="{FF2B5EF4-FFF2-40B4-BE49-F238E27FC236}">
                <a16:creationId xmlns:a16="http://schemas.microsoft.com/office/drawing/2014/main" id="{F4DB4072-AB31-D45B-9692-F36FF5685A2F}"/>
              </a:ext>
            </a:extLst>
          </p:cNvPr>
          <p:cNvSpPr txBox="1">
            <a:spLocks/>
          </p:cNvSpPr>
          <p:nvPr/>
        </p:nvSpPr>
        <p:spPr bwMode="gray">
          <a:xfrm>
            <a:off x="7854206" y="332803"/>
            <a:ext cx="548700" cy="393600"/>
          </a:xfrm>
          <a:prstGeom prst="rect">
            <a:avLst/>
          </a:prstGeom>
        </p:spPr>
        <p:txBody>
          <a:bodyPr vert="horz" lIns="91440" tIns="45720" rIns="91440" bIns="45720" rtlCol="0" anchor="b">
            <a:noAutofit/>
          </a:bodyPr>
          <a:lstStyle>
            <a:defPPr>
              <a:defRPr lang="en-US"/>
            </a:defPPr>
            <a:lvl1pPr marL="0" algn="ctr" defTabSz="457200" rtl="0" eaLnBrk="1" latinLnBrk="0" hangingPunct="1">
              <a:defRPr sz="2100" b="0" i="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fld id="{00000000-1234-1234-1234-123412341234}" type="slidenum">
              <a:rPr lang="en" sz="2400" smtClean="0"/>
              <a:pPr algn="r"/>
              <a:t>50</a:t>
            </a:fld>
            <a:endParaRPr lang="en" sz="2400" dirty="0"/>
          </a:p>
        </p:txBody>
      </p:sp>
      <p:sp>
        <p:nvSpPr>
          <p:cNvPr id="5" name="Title 1">
            <a:extLst>
              <a:ext uri="{FF2B5EF4-FFF2-40B4-BE49-F238E27FC236}">
                <a16:creationId xmlns:a16="http://schemas.microsoft.com/office/drawing/2014/main" id="{1CFFD4F2-5F04-6EBC-6AB2-10790F876C4D}"/>
              </a:ext>
            </a:extLst>
          </p:cNvPr>
          <p:cNvSpPr txBox="1">
            <a:spLocks/>
          </p:cNvSpPr>
          <p:nvPr/>
        </p:nvSpPr>
        <p:spPr>
          <a:xfrm>
            <a:off x="4414432" y="3432791"/>
            <a:ext cx="3819680" cy="1181106"/>
          </a:xfrm>
          <a:prstGeom prst="rect">
            <a:avLst/>
          </a:prstGeom>
        </p:spPr>
        <p:txBody>
          <a:bodyPr vert="horz" lIns="91440" tIns="45720" rIns="91440" bIns="45720" rtlCol="0" anchor="b">
            <a:normAutofit fontScale="92500" lnSpcReduction="10000"/>
          </a:bodyPr>
          <a:lstStyle>
            <a:lvl1pPr algn="l" defTabSz="342900" rtl="0" eaLnBrk="1" latinLnBrk="0" hangingPunct="1">
              <a:spcBef>
                <a:spcPct val="0"/>
              </a:spcBef>
              <a:buNone/>
              <a:defRPr sz="27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a:t>Scores, patches and other info available at </a:t>
            </a:r>
            <a:r>
              <a:rPr lang="en-US" dirty="0" err="1"/>
              <a:t>matthewbardin.com</a:t>
            </a:r>
            <a:endParaRPr lang="en-US" dirty="0"/>
          </a:p>
        </p:txBody>
      </p:sp>
      <p:pic>
        <p:nvPicPr>
          <p:cNvPr id="8" name="Content Placeholder 7" descr="A screenshot of a computer&#10;&#10;Description automatically generated with low confidence">
            <a:extLst>
              <a:ext uri="{FF2B5EF4-FFF2-40B4-BE49-F238E27FC236}">
                <a16:creationId xmlns:a16="http://schemas.microsoft.com/office/drawing/2014/main" id="{EBC09A0D-F0AA-30A4-D058-C725F4373D2C}"/>
              </a:ext>
            </a:extLst>
          </p:cNvPr>
          <p:cNvPicPr>
            <a:picLocks noGrp="1" noChangeAspect="1"/>
          </p:cNvPicPr>
          <p:nvPr>
            <p:ph sz="half" idx="1"/>
          </p:nvPr>
        </p:nvPicPr>
        <p:blipFill>
          <a:blip r:embed="rId2"/>
          <a:stretch>
            <a:fillRect/>
          </a:stretch>
        </p:blipFill>
        <p:spPr>
          <a:xfrm>
            <a:off x="714118" y="1662168"/>
            <a:ext cx="3297237" cy="909582"/>
          </a:xfrm>
        </p:spPr>
      </p:pic>
    </p:spTree>
    <p:extLst>
      <p:ext uri="{BB962C8B-B14F-4D97-AF65-F5344CB8AC3E}">
        <p14:creationId xmlns:p14="http://schemas.microsoft.com/office/powerpoint/2010/main" val="3994419799"/>
      </p:ext>
    </p:extLst>
  </p:cSld>
  <p:clrMapOvr>
    <a:masterClrMapping/>
  </p:clrMapOvr>
  <mc:AlternateContent xmlns:mc="http://schemas.openxmlformats.org/markup-compatibility/2006" xmlns:p14="http://schemas.microsoft.com/office/powerpoint/2010/main">
    <mc:Choice Requires="p14">
      <p:transition spd="slow" p14:dur="1200">
        <p14:prism dir="u"/>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5" name="Picture 4" descr="Question marks in a line and one question mark is lit">
            <a:extLst>
              <a:ext uri="{FF2B5EF4-FFF2-40B4-BE49-F238E27FC236}">
                <a16:creationId xmlns:a16="http://schemas.microsoft.com/office/drawing/2014/main" id="{E15A5BCA-10BA-9F60-F739-4A114DB212CA}"/>
              </a:ext>
            </a:extLst>
          </p:cNvPr>
          <p:cNvPicPr>
            <a:picLocks noChangeAspect="1"/>
          </p:cNvPicPr>
          <p:nvPr/>
        </p:nvPicPr>
        <p:blipFill rotWithShape="1">
          <a:blip r:embed="rId3">
            <a:duotone>
              <a:prstClr val="black"/>
              <a:schemeClr val="accent5">
                <a:tint val="45000"/>
                <a:satMod val="400000"/>
              </a:schemeClr>
            </a:duotone>
            <a:alphaModFix amt="25000"/>
          </a:blip>
          <a:srcRect t="15730"/>
          <a:stretch/>
        </p:blipFill>
        <p:spPr>
          <a:xfrm>
            <a:off x="20" y="10"/>
            <a:ext cx="9143980" cy="5143490"/>
          </a:xfrm>
          <a:prstGeom prst="rect">
            <a:avLst/>
          </a:prstGeom>
        </p:spPr>
      </p:pic>
      <p:sp>
        <p:nvSpPr>
          <p:cNvPr id="2" name="Title 1">
            <a:extLst>
              <a:ext uri="{FF2B5EF4-FFF2-40B4-BE49-F238E27FC236}">
                <a16:creationId xmlns:a16="http://schemas.microsoft.com/office/drawing/2014/main" id="{59944A19-0D79-2B60-35C0-F4A744C6272C}"/>
              </a:ext>
            </a:extLst>
          </p:cNvPr>
          <p:cNvSpPr>
            <a:spLocks noGrp="1"/>
          </p:cNvSpPr>
          <p:nvPr>
            <p:ph type="title"/>
          </p:nvPr>
        </p:nvSpPr>
        <p:spPr>
          <a:xfrm>
            <a:off x="866216" y="1085850"/>
            <a:ext cx="6619243" cy="2497185"/>
          </a:xfrm>
        </p:spPr>
        <p:txBody>
          <a:bodyPr vert="horz" lIns="91440" tIns="45720" rIns="91440" bIns="45720" rtlCol="0" anchor="b">
            <a:normAutofit/>
          </a:bodyPr>
          <a:lstStyle/>
          <a:p>
            <a:pPr algn="l" defTabSz="457200">
              <a:spcBef>
                <a:spcPct val="0"/>
              </a:spcBef>
            </a:pPr>
            <a:r>
              <a:rPr lang="en-US" sz="7200"/>
              <a:t>Questions?</a:t>
            </a:r>
          </a:p>
        </p:txBody>
      </p:sp>
      <p:sp>
        <p:nvSpPr>
          <p:cNvPr id="3" name="Slide Number Placeholder 2">
            <a:extLst>
              <a:ext uri="{FF2B5EF4-FFF2-40B4-BE49-F238E27FC236}">
                <a16:creationId xmlns:a16="http://schemas.microsoft.com/office/drawing/2014/main" id="{1B959B1C-10AC-88CD-59B8-6CD5F8CAB241}"/>
              </a:ext>
            </a:extLst>
          </p:cNvPr>
          <p:cNvSpPr>
            <a:spLocks noGrp="1"/>
          </p:cNvSpPr>
          <p:nvPr>
            <p:ph type="sldNum" idx="12"/>
          </p:nvPr>
        </p:nvSpPr>
        <p:spPr>
          <a:xfrm>
            <a:off x="7764405" y="221796"/>
            <a:ext cx="628649" cy="575766"/>
          </a:xfrm>
        </p:spPr>
        <p:txBody>
          <a:bodyPr vert="horz" lIns="91440" tIns="45720" rIns="91440" bIns="45720" rtlCol="0" anchor="b">
            <a:normAutofit/>
          </a:bodyPr>
          <a:lstStyle/>
          <a:p>
            <a:pPr lvl="0" indent="0" defTabSz="914400">
              <a:lnSpc>
                <a:spcPct val="90000"/>
              </a:lnSpc>
              <a:spcBef>
                <a:spcPts val="0"/>
              </a:spcBef>
              <a:spcAft>
                <a:spcPts val="600"/>
              </a:spcAft>
              <a:buNone/>
            </a:pPr>
            <a:fld id="{00000000-1234-1234-1234-123412341234}" type="slidenum">
              <a:rPr lang="en-US" sz="2800" smtClean="0"/>
              <a:pPr lvl="0" indent="0" defTabSz="914400">
                <a:lnSpc>
                  <a:spcPct val="90000"/>
                </a:lnSpc>
                <a:spcBef>
                  <a:spcPts val="0"/>
                </a:spcBef>
                <a:spcAft>
                  <a:spcPts val="600"/>
                </a:spcAft>
                <a:buNone/>
              </a:pPr>
              <a:t>51</a:t>
            </a:fld>
            <a:endParaRPr lang="en-US" sz="2800"/>
          </a:p>
        </p:txBody>
      </p:sp>
    </p:spTree>
    <p:extLst>
      <p:ext uri="{BB962C8B-B14F-4D97-AF65-F5344CB8AC3E}">
        <p14:creationId xmlns:p14="http://schemas.microsoft.com/office/powerpoint/2010/main" val="2347900038"/>
      </p:ext>
    </p:extLst>
  </p:cSld>
  <p:clrMapOvr>
    <a:masterClrMapping/>
  </p:clrMapOvr>
  <mc:AlternateContent xmlns:mc="http://schemas.openxmlformats.org/markup-compatibility/2006" xmlns:p14="http://schemas.microsoft.com/office/powerpoint/2010/main">
    <mc:Choice Requires="p14">
      <p:transition spd="slow" p14:dur="2000">
        <p14:prism dir="d"/>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41B68C77-138E-4BF7-A276-BD0C78A4219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3613"/>
          <a:stretch/>
        </p:blipFill>
        <p:spPr>
          <a:xfrm>
            <a:off x="0" y="2002263"/>
            <a:ext cx="3027759" cy="3141237"/>
          </a:xfrm>
          <a:prstGeom prst="rect">
            <a:avLst/>
          </a:prstGeom>
        </p:spPr>
      </p:pic>
      <p:pic>
        <p:nvPicPr>
          <p:cNvPr id="32" name="Picture 31">
            <a:extLst>
              <a:ext uri="{FF2B5EF4-FFF2-40B4-BE49-F238E27FC236}">
                <a16:creationId xmlns:a16="http://schemas.microsoft.com/office/drawing/2014/main" id="{7C268552-D473-46ED-B1B8-422042C4DEF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5640"/>
          <a:stretch/>
        </p:blipFill>
        <p:spPr>
          <a:xfrm>
            <a:off x="0" y="2169260"/>
            <a:ext cx="1141809" cy="1774090"/>
          </a:xfrm>
          <a:prstGeom prst="rect">
            <a:avLst/>
          </a:prstGeom>
        </p:spPr>
      </p:pic>
      <p:sp>
        <p:nvSpPr>
          <p:cNvPr id="34" name="Oval 33">
            <a:extLst>
              <a:ext uri="{FF2B5EF4-FFF2-40B4-BE49-F238E27FC236}">
                <a16:creationId xmlns:a16="http://schemas.microsoft.com/office/drawing/2014/main" id="{4AC0CD9D-7610-4620-93B4-798CCD9AB5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6759" y="1257300"/>
            <a:ext cx="2114550" cy="211455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36" name="Picture 35">
            <a:extLst>
              <a:ext uri="{FF2B5EF4-FFF2-40B4-BE49-F238E27FC236}">
                <a16:creationId xmlns:a16="http://schemas.microsoft.com/office/drawing/2014/main" id="{B9238B3E-24AA-439A-B527-6C5DF6D7214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28813"/>
          <a:stretch/>
        </p:blipFill>
        <p:spPr>
          <a:xfrm>
            <a:off x="5999559" y="0"/>
            <a:ext cx="1202540" cy="856055"/>
          </a:xfrm>
          <a:prstGeom prst="rect">
            <a:avLst/>
          </a:prstGeom>
        </p:spPr>
      </p:pic>
      <p:pic>
        <p:nvPicPr>
          <p:cNvPr id="38" name="Picture 37">
            <a:extLst>
              <a:ext uri="{FF2B5EF4-FFF2-40B4-BE49-F238E27FC236}">
                <a16:creationId xmlns:a16="http://schemas.microsoft.com/office/drawing/2014/main" id="{69F01145-BEA3-4CBF-AA21-10077B948CA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b="23320"/>
          <a:stretch/>
        </p:blipFill>
        <p:spPr>
          <a:xfrm>
            <a:off x="6454408" y="4572000"/>
            <a:ext cx="745301" cy="571500"/>
          </a:xfrm>
          <a:prstGeom prst="rect">
            <a:avLst/>
          </a:prstGeom>
        </p:spPr>
      </p:pic>
      <p:sp>
        <p:nvSpPr>
          <p:cNvPr id="40" name="Rectangle 39">
            <a:extLst>
              <a:ext uri="{FF2B5EF4-FFF2-40B4-BE49-F238E27FC236}">
                <a16:creationId xmlns:a16="http://schemas.microsoft.com/office/drawing/2014/main" id="{DE4D62F9-188E-4530-84C2-24BDEE4BEB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2" name="Rectangle 41">
            <a:extLst>
              <a:ext uri="{FF2B5EF4-FFF2-40B4-BE49-F238E27FC236}">
                <a16:creationId xmlns:a16="http://schemas.microsoft.com/office/drawing/2014/main" id="{757B325C-3E35-45CF-9D07-3BCB281F3B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9944A19-0D79-2B60-35C0-F4A744C6272C}"/>
              </a:ext>
            </a:extLst>
          </p:cNvPr>
          <p:cNvSpPr>
            <a:spLocks noGrp="1"/>
          </p:cNvSpPr>
          <p:nvPr>
            <p:ph type="title"/>
          </p:nvPr>
        </p:nvSpPr>
        <p:spPr>
          <a:xfrm>
            <a:off x="6143943" y="994410"/>
            <a:ext cx="2514282" cy="2299880"/>
          </a:xfrm>
        </p:spPr>
        <p:txBody>
          <a:bodyPr vert="horz" lIns="91440" tIns="45720" rIns="91440" bIns="45720" rtlCol="0" anchor="b">
            <a:normAutofit/>
          </a:bodyPr>
          <a:lstStyle/>
          <a:p>
            <a:pPr algn="l" defTabSz="457200">
              <a:spcBef>
                <a:spcPct val="0"/>
              </a:spcBef>
            </a:pPr>
            <a:r>
              <a:rPr lang="en-US" sz="4100" b="0" i="0" kern="1200">
                <a:solidFill>
                  <a:srgbClr val="EBEBEB"/>
                </a:solidFill>
                <a:latin typeface="+mj-lt"/>
                <a:ea typeface="+mj-ea"/>
                <a:cs typeface="+mj-cs"/>
              </a:rPr>
              <a:t>Thank You for coming!</a:t>
            </a:r>
          </a:p>
        </p:txBody>
      </p:sp>
      <p:sp>
        <p:nvSpPr>
          <p:cNvPr id="44" name="Freeform 36">
            <a:extLst>
              <a:ext uri="{FF2B5EF4-FFF2-40B4-BE49-F238E27FC236}">
                <a16:creationId xmlns:a16="http://schemas.microsoft.com/office/drawing/2014/main" id="{C24BEC42-AFF3-40D1-93A2-A27A42E1E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597760" y="0"/>
            <a:ext cx="419604" cy="2782230"/>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bg1">
              <a:alpha val="20000"/>
            </a:schemeClr>
          </a:solidFill>
          <a:ln>
            <a:noFill/>
          </a:ln>
        </p:spPr>
        <p:txBody>
          <a:bodyPr rtlCol="0" anchor="ctr"/>
          <a:lstStyle/>
          <a:p>
            <a:pPr algn="ctr"/>
            <a:endParaRPr lang="en-US"/>
          </a:p>
        </p:txBody>
      </p:sp>
      <p:sp useBgFill="1">
        <p:nvSpPr>
          <p:cNvPr id="46" name="Freeform: Shape 45">
            <a:extLst>
              <a:ext uri="{FF2B5EF4-FFF2-40B4-BE49-F238E27FC236}">
                <a16:creationId xmlns:a16="http://schemas.microsoft.com/office/drawing/2014/main" id="{608F427C-1EC9-4280-9367-F2B3AA063E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857465" cy="5143500"/>
          </a:xfrm>
          <a:custGeom>
            <a:avLst/>
            <a:gdLst>
              <a:gd name="connsiteX0" fmla="*/ 6465239 w 7809954"/>
              <a:gd name="connsiteY0" fmla="*/ 0 h 6858000"/>
              <a:gd name="connsiteX1" fmla="*/ 7808777 w 7809954"/>
              <a:gd name="connsiteY1" fmla="*/ 0 h 6858000"/>
              <a:gd name="connsiteX2" fmla="*/ 7783732 w 7809954"/>
              <a:gd name="connsiteY2" fmla="*/ 155676 h 6858000"/>
              <a:gd name="connsiteX3" fmla="*/ 7759863 w 7809954"/>
              <a:gd name="connsiteY3" fmla="*/ 310667 h 6858000"/>
              <a:gd name="connsiteX4" fmla="*/ 7736499 w 7809954"/>
              <a:gd name="connsiteY4" fmla="*/ 466344 h 6858000"/>
              <a:gd name="connsiteX5" fmla="*/ 7716496 w 7809954"/>
              <a:gd name="connsiteY5" fmla="*/ 622706 h 6858000"/>
              <a:gd name="connsiteX6" fmla="*/ 7696325 w 7809954"/>
              <a:gd name="connsiteY6" fmla="*/ 778383 h 6858000"/>
              <a:gd name="connsiteX7" fmla="*/ 7677499 w 7809954"/>
              <a:gd name="connsiteY7" fmla="*/ 934745 h 6858000"/>
              <a:gd name="connsiteX8" fmla="*/ 7661363 w 7809954"/>
              <a:gd name="connsiteY8" fmla="*/ 1089050 h 6858000"/>
              <a:gd name="connsiteX9" fmla="*/ 7646067 w 7809954"/>
              <a:gd name="connsiteY9" fmla="*/ 1245413 h 6858000"/>
              <a:gd name="connsiteX10" fmla="*/ 7632115 w 7809954"/>
              <a:gd name="connsiteY10" fmla="*/ 1401089 h 6858000"/>
              <a:gd name="connsiteX11" fmla="*/ 7620013 w 7809954"/>
              <a:gd name="connsiteY11" fmla="*/ 1554023 h 6858000"/>
              <a:gd name="connsiteX12" fmla="*/ 7607910 w 7809954"/>
              <a:gd name="connsiteY12" fmla="*/ 1709013 h 6858000"/>
              <a:gd name="connsiteX13" fmla="*/ 7597825 w 7809954"/>
              <a:gd name="connsiteY13" fmla="*/ 1861947 h 6858000"/>
              <a:gd name="connsiteX14" fmla="*/ 7589925 w 7809954"/>
              <a:gd name="connsiteY14" fmla="*/ 2014880 h 6858000"/>
              <a:gd name="connsiteX15" fmla="*/ 7581688 w 7809954"/>
              <a:gd name="connsiteY15" fmla="*/ 2167128 h 6858000"/>
              <a:gd name="connsiteX16" fmla="*/ 7574797 w 7809954"/>
              <a:gd name="connsiteY16" fmla="*/ 2318004 h 6858000"/>
              <a:gd name="connsiteX17" fmla="*/ 7569922 w 7809954"/>
              <a:gd name="connsiteY17" fmla="*/ 2467508 h 6858000"/>
              <a:gd name="connsiteX18" fmla="*/ 7565720 w 7809954"/>
              <a:gd name="connsiteY18" fmla="*/ 2617013 h 6858000"/>
              <a:gd name="connsiteX19" fmla="*/ 7561686 w 7809954"/>
              <a:gd name="connsiteY19" fmla="*/ 2765145 h 6858000"/>
              <a:gd name="connsiteX20" fmla="*/ 7559837 w 7809954"/>
              <a:gd name="connsiteY20" fmla="*/ 2911221 h 6858000"/>
              <a:gd name="connsiteX21" fmla="*/ 7557820 w 7809954"/>
              <a:gd name="connsiteY21" fmla="*/ 3057296 h 6858000"/>
              <a:gd name="connsiteX22" fmla="*/ 7556811 w 7809954"/>
              <a:gd name="connsiteY22" fmla="*/ 3201314 h 6858000"/>
              <a:gd name="connsiteX23" fmla="*/ 7557820 w 7809954"/>
              <a:gd name="connsiteY23" fmla="*/ 3343960 h 6858000"/>
              <a:gd name="connsiteX24" fmla="*/ 7557820 w 7809954"/>
              <a:gd name="connsiteY24" fmla="*/ 3485235 h 6858000"/>
              <a:gd name="connsiteX25" fmla="*/ 7559837 w 7809954"/>
              <a:gd name="connsiteY25" fmla="*/ 3625138 h 6858000"/>
              <a:gd name="connsiteX26" fmla="*/ 7562862 w 7809954"/>
              <a:gd name="connsiteY26" fmla="*/ 3762298 h 6858000"/>
              <a:gd name="connsiteX27" fmla="*/ 7565720 w 7809954"/>
              <a:gd name="connsiteY27" fmla="*/ 3898087 h 6858000"/>
              <a:gd name="connsiteX28" fmla="*/ 7568914 w 7809954"/>
              <a:gd name="connsiteY28" fmla="*/ 4031132 h 6858000"/>
              <a:gd name="connsiteX29" fmla="*/ 7573788 w 7809954"/>
              <a:gd name="connsiteY29" fmla="*/ 4163491 h 6858000"/>
              <a:gd name="connsiteX30" fmla="*/ 7578999 w 7809954"/>
              <a:gd name="connsiteY30" fmla="*/ 4293793 h 6858000"/>
              <a:gd name="connsiteX31" fmla="*/ 7583705 w 7809954"/>
              <a:gd name="connsiteY31" fmla="*/ 4421352 h 6858000"/>
              <a:gd name="connsiteX32" fmla="*/ 7596985 w 7809954"/>
              <a:gd name="connsiteY32" fmla="*/ 4670298 h 6858000"/>
              <a:gd name="connsiteX33" fmla="*/ 7611104 w 7809954"/>
              <a:gd name="connsiteY33" fmla="*/ 4908956 h 6858000"/>
              <a:gd name="connsiteX34" fmla="*/ 7625896 w 7809954"/>
              <a:gd name="connsiteY34" fmla="*/ 5138013 h 6858000"/>
              <a:gd name="connsiteX35" fmla="*/ 7642201 w 7809954"/>
              <a:gd name="connsiteY35" fmla="*/ 5354726 h 6858000"/>
              <a:gd name="connsiteX36" fmla="*/ 7659178 w 7809954"/>
              <a:gd name="connsiteY36" fmla="*/ 5561838 h 6858000"/>
              <a:gd name="connsiteX37" fmla="*/ 7677499 w 7809954"/>
              <a:gd name="connsiteY37" fmla="*/ 5753862 h 6858000"/>
              <a:gd name="connsiteX38" fmla="*/ 7695485 w 7809954"/>
              <a:gd name="connsiteY38" fmla="*/ 5934227 h 6858000"/>
              <a:gd name="connsiteX39" fmla="*/ 7713470 w 7809954"/>
              <a:gd name="connsiteY39" fmla="*/ 6100191 h 6858000"/>
              <a:gd name="connsiteX40" fmla="*/ 7730447 w 7809954"/>
              <a:gd name="connsiteY40" fmla="*/ 6252438 h 6858000"/>
              <a:gd name="connsiteX41" fmla="*/ 7746584 w 7809954"/>
              <a:gd name="connsiteY41" fmla="*/ 6387541 h 6858000"/>
              <a:gd name="connsiteX42" fmla="*/ 7761880 w 7809954"/>
              <a:gd name="connsiteY42" fmla="*/ 6509613 h 6858000"/>
              <a:gd name="connsiteX43" fmla="*/ 7774655 w 7809954"/>
              <a:gd name="connsiteY43" fmla="*/ 6612483 h 6858000"/>
              <a:gd name="connsiteX44" fmla="*/ 7786757 w 7809954"/>
              <a:gd name="connsiteY44" fmla="*/ 6698894 h 6858000"/>
              <a:gd name="connsiteX45" fmla="*/ 7804071 w 7809954"/>
              <a:gd name="connsiteY45" fmla="*/ 6817538 h 6858000"/>
              <a:gd name="connsiteX46" fmla="*/ 7809954 w 7809954"/>
              <a:gd name="connsiteY46" fmla="*/ 6858000 h 6858000"/>
              <a:gd name="connsiteX47" fmla="*/ 7157124 w 7809954"/>
              <a:gd name="connsiteY47" fmla="*/ 6858000 h 6858000"/>
              <a:gd name="connsiteX48" fmla="*/ 7157124 w 7809954"/>
              <a:gd name="connsiteY48" fmla="*/ 6858000 h 6858000"/>
              <a:gd name="connsiteX49" fmla="*/ 0 w 7809954"/>
              <a:gd name="connsiteY49" fmla="*/ 6858000 h 6858000"/>
              <a:gd name="connsiteX50" fmla="*/ 0 w 7809954"/>
              <a:gd name="connsiteY50" fmla="*/ 0 h 6858000"/>
              <a:gd name="connsiteX51" fmla="*/ 6465239 w 7809954"/>
              <a:gd name="connsiteY5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7809954" h="6858000">
                <a:moveTo>
                  <a:pt x="6465239" y="0"/>
                </a:moveTo>
                <a:lnTo>
                  <a:pt x="7808777" y="0"/>
                </a:lnTo>
                <a:lnTo>
                  <a:pt x="7783732" y="155676"/>
                </a:lnTo>
                <a:lnTo>
                  <a:pt x="7759863" y="310667"/>
                </a:lnTo>
                <a:lnTo>
                  <a:pt x="7736499" y="466344"/>
                </a:lnTo>
                <a:lnTo>
                  <a:pt x="7716496" y="622706"/>
                </a:lnTo>
                <a:lnTo>
                  <a:pt x="7696325" y="778383"/>
                </a:lnTo>
                <a:lnTo>
                  <a:pt x="7677499" y="934745"/>
                </a:lnTo>
                <a:lnTo>
                  <a:pt x="7661363" y="1089050"/>
                </a:lnTo>
                <a:lnTo>
                  <a:pt x="7646067" y="1245413"/>
                </a:lnTo>
                <a:lnTo>
                  <a:pt x="7632115" y="1401089"/>
                </a:lnTo>
                <a:lnTo>
                  <a:pt x="7620013" y="1554023"/>
                </a:lnTo>
                <a:lnTo>
                  <a:pt x="7607910" y="1709013"/>
                </a:lnTo>
                <a:lnTo>
                  <a:pt x="7597825" y="1861947"/>
                </a:lnTo>
                <a:lnTo>
                  <a:pt x="7589925" y="2014880"/>
                </a:lnTo>
                <a:lnTo>
                  <a:pt x="7581688" y="2167128"/>
                </a:lnTo>
                <a:lnTo>
                  <a:pt x="7574797" y="2318004"/>
                </a:lnTo>
                <a:lnTo>
                  <a:pt x="7569922" y="2467508"/>
                </a:lnTo>
                <a:lnTo>
                  <a:pt x="7565720" y="2617013"/>
                </a:lnTo>
                <a:lnTo>
                  <a:pt x="7561686" y="2765145"/>
                </a:lnTo>
                <a:lnTo>
                  <a:pt x="7559837" y="2911221"/>
                </a:lnTo>
                <a:lnTo>
                  <a:pt x="7557820" y="3057296"/>
                </a:lnTo>
                <a:lnTo>
                  <a:pt x="7556811" y="3201314"/>
                </a:lnTo>
                <a:lnTo>
                  <a:pt x="7557820" y="3343960"/>
                </a:lnTo>
                <a:lnTo>
                  <a:pt x="7557820" y="3485235"/>
                </a:lnTo>
                <a:lnTo>
                  <a:pt x="7559837" y="3625138"/>
                </a:lnTo>
                <a:lnTo>
                  <a:pt x="7562862" y="3762298"/>
                </a:lnTo>
                <a:lnTo>
                  <a:pt x="7565720" y="3898087"/>
                </a:lnTo>
                <a:lnTo>
                  <a:pt x="7568914" y="4031132"/>
                </a:lnTo>
                <a:lnTo>
                  <a:pt x="7573788" y="4163491"/>
                </a:lnTo>
                <a:lnTo>
                  <a:pt x="7578999" y="4293793"/>
                </a:lnTo>
                <a:lnTo>
                  <a:pt x="7583705" y="4421352"/>
                </a:lnTo>
                <a:lnTo>
                  <a:pt x="7596985" y="4670298"/>
                </a:lnTo>
                <a:lnTo>
                  <a:pt x="7611104" y="4908956"/>
                </a:lnTo>
                <a:lnTo>
                  <a:pt x="7625896" y="5138013"/>
                </a:lnTo>
                <a:lnTo>
                  <a:pt x="7642201" y="5354726"/>
                </a:lnTo>
                <a:lnTo>
                  <a:pt x="7659178" y="5561838"/>
                </a:lnTo>
                <a:lnTo>
                  <a:pt x="7677499" y="5753862"/>
                </a:lnTo>
                <a:lnTo>
                  <a:pt x="7695485" y="5934227"/>
                </a:lnTo>
                <a:lnTo>
                  <a:pt x="7713470" y="6100191"/>
                </a:lnTo>
                <a:lnTo>
                  <a:pt x="7730447" y="6252438"/>
                </a:lnTo>
                <a:lnTo>
                  <a:pt x="7746584" y="6387541"/>
                </a:lnTo>
                <a:lnTo>
                  <a:pt x="7761880" y="6509613"/>
                </a:lnTo>
                <a:lnTo>
                  <a:pt x="7774655" y="6612483"/>
                </a:lnTo>
                <a:lnTo>
                  <a:pt x="7786757" y="6698894"/>
                </a:lnTo>
                <a:lnTo>
                  <a:pt x="7804071" y="6817538"/>
                </a:lnTo>
                <a:lnTo>
                  <a:pt x="7809954" y="6858000"/>
                </a:lnTo>
                <a:lnTo>
                  <a:pt x="7157124" y="6858000"/>
                </a:lnTo>
                <a:lnTo>
                  <a:pt x="7157124" y="6858000"/>
                </a:lnTo>
                <a:lnTo>
                  <a:pt x="0" y="6858000"/>
                </a:lnTo>
                <a:lnTo>
                  <a:pt x="0" y="0"/>
                </a:lnTo>
                <a:lnTo>
                  <a:pt x="6465239"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8" name="Rectangle 47">
            <a:extLst>
              <a:ext uri="{FF2B5EF4-FFF2-40B4-BE49-F238E27FC236}">
                <a16:creationId xmlns:a16="http://schemas.microsoft.com/office/drawing/2014/main" id="{F98810A7-E114-447A-A7D6-69B27CFB56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Slide Number Placeholder 2">
            <a:extLst>
              <a:ext uri="{FF2B5EF4-FFF2-40B4-BE49-F238E27FC236}">
                <a16:creationId xmlns:a16="http://schemas.microsoft.com/office/drawing/2014/main" id="{1B959B1C-10AC-88CD-59B8-6CD5F8CAB241}"/>
              </a:ext>
            </a:extLst>
          </p:cNvPr>
          <p:cNvSpPr>
            <a:spLocks noGrp="1"/>
          </p:cNvSpPr>
          <p:nvPr>
            <p:ph type="sldNum" idx="12"/>
          </p:nvPr>
        </p:nvSpPr>
        <p:spPr>
          <a:xfrm>
            <a:off x="7764405" y="221796"/>
            <a:ext cx="628649" cy="575766"/>
          </a:xfrm>
        </p:spPr>
        <p:txBody>
          <a:bodyPr vert="horz" lIns="91440" tIns="45720" rIns="91440" bIns="45720" rtlCol="0" anchor="b">
            <a:normAutofit/>
          </a:bodyPr>
          <a:lstStyle/>
          <a:p>
            <a:pPr lvl="0" indent="0" defTabSz="914400">
              <a:lnSpc>
                <a:spcPct val="90000"/>
              </a:lnSpc>
              <a:spcBef>
                <a:spcPts val="0"/>
              </a:spcBef>
              <a:spcAft>
                <a:spcPts val="600"/>
              </a:spcAft>
              <a:buNone/>
            </a:pPr>
            <a:fld id="{00000000-1234-1234-1234-123412341234}" type="slidenum">
              <a:rPr lang="en-US" sz="2800">
                <a:solidFill>
                  <a:srgbClr val="FFFFFF"/>
                </a:solidFill>
              </a:rPr>
              <a:pPr lvl="0" indent="0" defTabSz="914400">
                <a:lnSpc>
                  <a:spcPct val="90000"/>
                </a:lnSpc>
                <a:spcBef>
                  <a:spcPts val="0"/>
                </a:spcBef>
                <a:spcAft>
                  <a:spcPts val="600"/>
                </a:spcAft>
                <a:buNone/>
              </a:pPr>
              <a:t>52</a:t>
            </a:fld>
            <a:endParaRPr lang="en-US" sz="2800">
              <a:solidFill>
                <a:srgbClr val="FFFFFF"/>
              </a:solidFill>
            </a:endParaRPr>
          </a:p>
        </p:txBody>
      </p:sp>
      <p:pic>
        <p:nvPicPr>
          <p:cNvPr id="25" name="Graphic 24" descr="Smiling Face with No Fill">
            <a:extLst>
              <a:ext uri="{FF2B5EF4-FFF2-40B4-BE49-F238E27FC236}">
                <a16:creationId xmlns:a16="http://schemas.microsoft.com/office/drawing/2014/main" id="{C6F91B52-2FAB-967D-F2E3-8F9D62F9B00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48586" y="485773"/>
            <a:ext cx="4171604" cy="4171604"/>
          </a:xfrm>
          <a:prstGeom prst="rect">
            <a:avLst/>
          </a:prstGeom>
          <a:effectLst/>
        </p:spPr>
      </p:pic>
    </p:spTree>
    <p:extLst>
      <p:ext uri="{BB962C8B-B14F-4D97-AF65-F5344CB8AC3E}">
        <p14:creationId xmlns:p14="http://schemas.microsoft.com/office/powerpoint/2010/main" val="31187314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p:fade thruBlk="1"/>
      </p:transition>
    </mc:Choice>
    <mc:Fallback xmlns="">
      <p:transition spd="slow">
        <p:fade thruBlk="1"/>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94441438"/>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988FD6-3E2C-A42F-3E4A-8964B2D1BA60}"/>
              </a:ext>
            </a:extLst>
          </p:cNvPr>
          <p:cNvSpPr>
            <a:spLocks noGrp="1"/>
          </p:cNvSpPr>
          <p:nvPr>
            <p:ph type="title"/>
          </p:nvPr>
        </p:nvSpPr>
        <p:spPr/>
        <p:txBody>
          <a:bodyPr/>
          <a:lstStyle/>
          <a:p>
            <a:r>
              <a:rPr lang="en-US" dirty="0"/>
              <a:t>Recent Eras of Augmented Instruments</a:t>
            </a:r>
          </a:p>
        </p:txBody>
      </p:sp>
      <p:sp>
        <p:nvSpPr>
          <p:cNvPr id="3" name="Text Placeholder 2">
            <a:extLst>
              <a:ext uri="{FF2B5EF4-FFF2-40B4-BE49-F238E27FC236}">
                <a16:creationId xmlns:a16="http://schemas.microsoft.com/office/drawing/2014/main" id="{28898EA4-720D-C7DE-2E92-706BDB856C7C}"/>
              </a:ext>
            </a:extLst>
          </p:cNvPr>
          <p:cNvSpPr>
            <a:spLocks noGrp="1"/>
          </p:cNvSpPr>
          <p:nvPr>
            <p:ph type="body" idx="1"/>
          </p:nvPr>
        </p:nvSpPr>
        <p:spPr>
          <a:xfrm>
            <a:off x="489347" y="1293375"/>
            <a:ext cx="2210150" cy="432197"/>
          </a:xfrm>
        </p:spPr>
        <p:txBody>
          <a:bodyPr/>
          <a:lstStyle/>
          <a:p>
            <a:r>
              <a:rPr lang="en-US" dirty="0"/>
              <a:t>Pre-20</a:t>
            </a:r>
            <a:r>
              <a:rPr lang="en-US" baseline="30000" dirty="0"/>
              <a:t>th</a:t>
            </a:r>
            <a:r>
              <a:rPr lang="en-US" dirty="0"/>
              <a:t> Century</a:t>
            </a:r>
          </a:p>
        </p:txBody>
      </p:sp>
      <p:sp>
        <p:nvSpPr>
          <p:cNvPr id="4" name="Text Placeholder 3">
            <a:extLst>
              <a:ext uri="{FF2B5EF4-FFF2-40B4-BE49-F238E27FC236}">
                <a16:creationId xmlns:a16="http://schemas.microsoft.com/office/drawing/2014/main" id="{41906B9B-51BC-DA1D-A29B-F25A5D271B78}"/>
              </a:ext>
            </a:extLst>
          </p:cNvPr>
          <p:cNvSpPr>
            <a:spLocks noGrp="1"/>
          </p:cNvSpPr>
          <p:nvPr>
            <p:ph type="body" sz="half" idx="15"/>
          </p:nvPr>
        </p:nvSpPr>
        <p:spPr>
          <a:xfrm>
            <a:off x="503984" y="1724858"/>
            <a:ext cx="2195513" cy="2692004"/>
          </a:xfrm>
        </p:spPr>
        <p:txBody>
          <a:bodyPr/>
          <a:lstStyle/>
          <a:p>
            <a:pPr marL="171450" indent="-171450">
              <a:buFont typeface="Wingdings" pitchFamily="2" charset="2"/>
              <a:buChar char="Ø"/>
            </a:pPr>
            <a:r>
              <a:rPr lang="en-US" dirty="0"/>
              <a:t>Completely acoustic/mechanical.</a:t>
            </a:r>
          </a:p>
          <a:p>
            <a:pPr marL="171450" indent="-171450">
              <a:buFont typeface="Wingdings" pitchFamily="2" charset="2"/>
              <a:buChar char="Ø"/>
            </a:pPr>
            <a:r>
              <a:rPr lang="en-US" dirty="0"/>
              <a:t>Generally looking to improve an instrument or crate a new one.</a:t>
            </a:r>
          </a:p>
          <a:p>
            <a:pPr marL="171450" indent="-171450">
              <a:buFont typeface="Wingdings" pitchFamily="2" charset="2"/>
              <a:buChar char="Ø"/>
            </a:pPr>
            <a:r>
              <a:rPr lang="en-US" dirty="0"/>
              <a:t>Brass Mutes, Player Pianos,</a:t>
            </a:r>
            <a:r>
              <a:rPr lang="en-US" b="0" i="0" dirty="0">
                <a:solidFill>
                  <a:srgbClr val="000000"/>
                </a:solidFill>
                <a:effectLst/>
                <a:latin typeface="Linux Libertine"/>
              </a:rPr>
              <a:t> </a:t>
            </a:r>
            <a:r>
              <a:rPr lang="en-US" dirty="0"/>
              <a:t>Calliope.</a:t>
            </a:r>
            <a:endParaRPr lang="en-US" b="0" i="0" dirty="0">
              <a:solidFill>
                <a:srgbClr val="000000"/>
              </a:solidFill>
              <a:effectLst/>
              <a:latin typeface="Linux Libertine"/>
            </a:endParaRPr>
          </a:p>
          <a:p>
            <a:endParaRPr lang="en-US" dirty="0"/>
          </a:p>
        </p:txBody>
      </p:sp>
      <p:sp>
        <p:nvSpPr>
          <p:cNvPr id="5" name="Text Placeholder 4">
            <a:extLst>
              <a:ext uri="{FF2B5EF4-FFF2-40B4-BE49-F238E27FC236}">
                <a16:creationId xmlns:a16="http://schemas.microsoft.com/office/drawing/2014/main" id="{C92BEC2C-1922-5743-5E23-74B889B5910A}"/>
              </a:ext>
            </a:extLst>
          </p:cNvPr>
          <p:cNvSpPr>
            <a:spLocks noGrp="1"/>
          </p:cNvSpPr>
          <p:nvPr>
            <p:ph type="body" sz="quarter" idx="3"/>
          </p:nvPr>
        </p:nvSpPr>
        <p:spPr>
          <a:xfrm>
            <a:off x="2811240" y="1292661"/>
            <a:ext cx="2397274" cy="432197"/>
          </a:xfrm>
        </p:spPr>
        <p:txBody>
          <a:bodyPr/>
          <a:lstStyle/>
          <a:p>
            <a:r>
              <a:rPr lang="en-US" dirty="0"/>
              <a:t>20</a:t>
            </a:r>
            <a:r>
              <a:rPr lang="en-US" baseline="30000" dirty="0"/>
              <a:t>th</a:t>
            </a:r>
            <a:r>
              <a:rPr lang="en-US" dirty="0"/>
              <a:t> Century</a:t>
            </a:r>
          </a:p>
        </p:txBody>
      </p:sp>
      <p:sp>
        <p:nvSpPr>
          <p:cNvPr id="6" name="Text Placeholder 5">
            <a:extLst>
              <a:ext uri="{FF2B5EF4-FFF2-40B4-BE49-F238E27FC236}">
                <a16:creationId xmlns:a16="http://schemas.microsoft.com/office/drawing/2014/main" id="{1F33DC53-5C73-8827-5723-71EF187B300A}"/>
              </a:ext>
            </a:extLst>
          </p:cNvPr>
          <p:cNvSpPr>
            <a:spLocks noGrp="1"/>
          </p:cNvSpPr>
          <p:nvPr>
            <p:ph type="body" sz="half" idx="16"/>
          </p:nvPr>
        </p:nvSpPr>
        <p:spPr>
          <a:xfrm>
            <a:off x="2868839" y="1701998"/>
            <a:ext cx="2210096" cy="2692004"/>
          </a:xfrm>
        </p:spPr>
        <p:txBody>
          <a:bodyPr/>
          <a:lstStyle/>
          <a:p>
            <a:pPr marL="171450" indent="-171450">
              <a:buFont typeface="Wingdings" pitchFamily="2" charset="2"/>
              <a:buChar char="Ø"/>
            </a:pPr>
            <a:r>
              <a:rPr lang="en-US" dirty="0"/>
              <a:t>Early electronics improve over course of century</a:t>
            </a:r>
          </a:p>
          <a:p>
            <a:pPr marL="171450" indent="-171450">
              <a:buFont typeface="Wingdings" pitchFamily="2" charset="2"/>
              <a:buChar char="Ø"/>
            </a:pPr>
            <a:r>
              <a:rPr lang="en-US" dirty="0"/>
              <a:t>Early computer augmentations begin to appear.</a:t>
            </a:r>
          </a:p>
          <a:p>
            <a:pPr marL="171450" indent="-171450">
              <a:buFont typeface="Wingdings" pitchFamily="2" charset="2"/>
              <a:buChar char="Ø"/>
            </a:pPr>
            <a:r>
              <a:rPr lang="en-US" dirty="0"/>
              <a:t>Prepared Piano, Amplification, Effect Pedals, Recording Developments.</a:t>
            </a:r>
          </a:p>
        </p:txBody>
      </p:sp>
      <p:sp>
        <p:nvSpPr>
          <p:cNvPr id="7" name="Text Placeholder 6">
            <a:extLst>
              <a:ext uri="{FF2B5EF4-FFF2-40B4-BE49-F238E27FC236}">
                <a16:creationId xmlns:a16="http://schemas.microsoft.com/office/drawing/2014/main" id="{FE8B9779-F024-47E9-2403-094E7206016F}"/>
              </a:ext>
            </a:extLst>
          </p:cNvPr>
          <p:cNvSpPr>
            <a:spLocks noGrp="1"/>
          </p:cNvSpPr>
          <p:nvPr>
            <p:ph type="body" sz="quarter" idx="13"/>
          </p:nvPr>
        </p:nvSpPr>
        <p:spPr>
          <a:xfrm>
            <a:off x="5343525" y="1485900"/>
            <a:ext cx="2303230" cy="432197"/>
          </a:xfrm>
        </p:spPr>
        <p:txBody>
          <a:bodyPr/>
          <a:lstStyle/>
          <a:p>
            <a:r>
              <a:rPr lang="en-US" dirty="0"/>
              <a:t>21</a:t>
            </a:r>
            <a:r>
              <a:rPr lang="en-US" baseline="30000" dirty="0"/>
              <a:t>st</a:t>
            </a:r>
            <a:r>
              <a:rPr lang="en-US" dirty="0"/>
              <a:t> Century (so far)</a:t>
            </a:r>
          </a:p>
        </p:txBody>
      </p:sp>
      <p:sp>
        <p:nvSpPr>
          <p:cNvPr id="8" name="Text Placeholder 7">
            <a:extLst>
              <a:ext uri="{FF2B5EF4-FFF2-40B4-BE49-F238E27FC236}">
                <a16:creationId xmlns:a16="http://schemas.microsoft.com/office/drawing/2014/main" id="{1255E4E3-7238-6CC3-01C0-B25DE76663FA}"/>
              </a:ext>
            </a:extLst>
          </p:cNvPr>
          <p:cNvSpPr>
            <a:spLocks noGrp="1"/>
          </p:cNvSpPr>
          <p:nvPr>
            <p:ph type="body" sz="half" idx="17"/>
          </p:nvPr>
        </p:nvSpPr>
        <p:spPr>
          <a:xfrm>
            <a:off x="5343525" y="1879402"/>
            <a:ext cx="2199085" cy="2692004"/>
          </a:xfrm>
        </p:spPr>
        <p:txBody>
          <a:bodyPr/>
          <a:lstStyle/>
          <a:p>
            <a:pPr marL="171450" indent="-171450">
              <a:buFont typeface="Wingdings" pitchFamily="2" charset="2"/>
              <a:buChar char="Ø"/>
            </a:pPr>
            <a:r>
              <a:rPr lang="en-US" dirty="0"/>
              <a:t>Largely computer-based.</a:t>
            </a:r>
          </a:p>
          <a:p>
            <a:pPr marL="171450" indent="-171450">
              <a:buFont typeface="Wingdings" pitchFamily="2" charset="2"/>
              <a:buChar char="Ø"/>
            </a:pPr>
            <a:r>
              <a:rPr lang="en-US" dirty="0"/>
              <a:t>Exploring new timbres and instrument functionality with new technology.</a:t>
            </a:r>
          </a:p>
          <a:p>
            <a:pPr marL="171450" indent="-171450">
              <a:buFont typeface="Wingdings" pitchFamily="2" charset="2"/>
              <a:buChar char="Ø"/>
            </a:pPr>
            <a:r>
              <a:rPr lang="en-US" dirty="0"/>
              <a:t>Cyberinet, MIGSI Trumpet, </a:t>
            </a:r>
            <a:r>
              <a:rPr lang="en-US" dirty="0" err="1"/>
              <a:t>SABRe</a:t>
            </a:r>
            <a:r>
              <a:rPr lang="en-US" dirty="0"/>
              <a:t>, Overtone Violin, </a:t>
            </a:r>
            <a:r>
              <a:rPr lang="en-US" dirty="0" err="1"/>
              <a:t>MataSax</a:t>
            </a:r>
            <a:r>
              <a:rPr lang="en-US" dirty="0"/>
              <a:t>.</a:t>
            </a:r>
          </a:p>
        </p:txBody>
      </p:sp>
      <p:sp>
        <p:nvSpPr>
          <p:cNvPr id="9" name="Footer Placeholder 8">
            <a:extLst>
              <a:ext uri="{FF2B5EF4-FFF2-40B4-BE49-F238E27FC236}">
                <a16:creationId xmlns:a16="http://schemas.microsoft.com/office/drawing/2014/main" id="{78CDA0E4-F58F-8138-B996-E012DFB6B862}"/>
              </a:ext>
            </a:extLst>
          </p:cNvPr>
          <p:cNvSpPr>
            <a:spLocks noGrp="1"/>
          </p:cNvSpPr>
          <p:nvPr>
            <p:ph type="ftr" sz="quarter" idx="11"/>
          </p:nvPr>
        </p:nvSpPr>
        <p:spPr>
          <a:xfrm rot="5400000">
            <a:off x="6276763" y="2855888"/>
            <a:ext cx="3768678" cy="228601"/>
          </a:xfrm>
        </p:spPr>
        <p:txBody>
          <a:bodyPr/>
          <a:lstStyle/>
          <a:p>
            <a:r>
              <a:rPr lang="en-US" dirty="0"/>
              <a:t>A General Historical Context. Visit 120years.net for a more detailed timeline.</a:t>
            </a:r>
          </a:p>
        </p:txBody>
      </p:sp>
      <p:sp>
        <p:nvSpPr>
          <p:cNvPr id="10" name="Slide Number Placeholder 9">
            <a:extLst>
              <a:ext uri="{FF2B5EF4-FFF2-40B4-BE49-F238E27FC236}">
                <a16:creationId xmlns:a16="http://schemas.microsoft.com/office/drawing/2014/main" id="{F01E4946-6AE1-FB1B-EEF7-39CE06E19AC1}"/>
              </a:ext>
            </a:extLst>
          </p:cNvPr>
          <p:cNvSpPr>
            <a:spLocks noGrp="1"/>
          </p:cNvSpPr>
          <p:nvPr>
            <p:ph type="sldNum" sz="quarter" idx="12"/>
          </p:nvPr>
        </p:nvSpPr>
        <p:spPr>
          <a:xfrm>
            <a:off x="7646755" y="288972"/>
            <a:ext cx="628649" cy="575765"/>
          </a:xfrm>
        </p:spPr>
        <p:txBody>
          <a:bodyPr/>
          <a:lstStyle/>
          <a:p>
            <a:pPr marL="0" lvl="0" indent="0" algn="r" rtl="0">
              <a:spcBef>
                <a:spcPts val="0"/>
              </a:spcBef>
              <a:spcAft>
                <a:spcPts val="0"/>
              </a:spcAft>
              <a:buNone/>
            </a:pPr>
            <a:fld id="{00000000-1234-1234-1234-123412341234}" type="slidenum">
              <a:rPr lang="en" sz="2800" smtClean="0"/>
              <a:t>5</a:t>
            </a:fld>
            <a:endParaRPr lang="en" sz="2800" dirty="0"/>
          </a:p>
        </p:txBody>
      </p:sp>
      <p:pic>
        <p:nvPicPr>
          <p:cNvPr id="12" name="Picture 11" descr="Timeline">
            <a:extLst>
              <a:ext uri="{FF2B5EF4-FFF2-40B4-BE49-F238E27FC236}">
                <a16:creationId xmlns:a16="http://schemas.microsoft.com/office/drawing/2014/main" id="{8127F945-F0DC-2CA8-0CC8-29EA5559B54C}"/>
              </a:ext>
            </a:extLst>
          </p:cNvPr>
          <p:cNvPicPr>
            <a:picLocks noChangeAspect="1"/>
          </p:cNvPicPr>
          <p:nvPr/>
        </p:nvPicPr>
        <p:blipFill>
          <a:blip r:embed="rId3"/>
          <a:stretch>
            <a:fillRect/>
          </a:stretch>
        </p:blipFill>
        <p:spPr>
          <a:xfrm>
            <a:off x="868597" y="3225404"/>
            <a:ext cx="7077187" cy="1918096"/>
          </a:xfrm>
          <a:prstGeom prst="rect">
            <a:avLst/>
          </a:prstGeom>
        </p:spPr>
      </p:pic>
    </p:spTree>
    <p:extLst>
      <p:ext uri="{BB962C8B-B14F-4D97-AF65-F5344CB8AC3E}">
        <p14:creationId xmlns:p14="http://schemas.microsoft.com/office/powerpoint/2010/main" val="2077966190"/>
      </p:ext>
    </p:extLst>
  </p:cSld>
  <p:clrMapOvr>
    <a:masterClrMapping/>
  </p:clrMapOvr>
  <mc:AlternateContent xmlns:mc="http://schemas.openxmlformats.org/markup-compatibility/2006" xmlns:p14="http://schemas.microsoft.com/office/powerpoint/2010/main">
    <mc:Choice Requires="p14">
      <p:transition spd="slow" p14:dur="2000">
        <p14:prism dir="u"/>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Shape 64"/>
        <p:cNvGrpSpPr/>
        <p:nvPr/>
      </p:nvGrpSpPr>
      <p:grpSpPr>
        <a:xfrm>
          <a:off x="0" y="0"/>
          <a:ext cx="0" cy="0"/>
          <a:chOff x="0" y="0"/>
          <a:chExt cx="0" cy="0"/>
        </a:xfrm>
      </p:grpSpPr>
      <p:pic>
        <p:nvPicPr>
          <p:cNvPr id="67" name="Picture 66" descr="Close up of clarinet">
            <a:extLst>
              <a:ext uri="{FF2B5EF4-FFF2-40B4-BE49-F238E27FC236}">
                <a16:creationId xmlns:a16="http://schemas.microsoft.com/office/drawing/2014/main" id="{7E95C403-6D38-1AA5-8FF0-9F47793A9215}"/>
              </a:ext>
            </a:extLst>
          </p:cNvPr>
          <p:cNvPicPr>
            <a:picLocks noChangeAspect="1"/>
          </p:cNvPicPr>
          <p:nvPr/>
        </p:nvPicPr>
        <p:blipFill rotWithShape="1">
          <a:blip r:embed="rId4">
            <a:duotone>
              <a:prstClr val="black"/>
              <a:schemeClr val="accent5">
                <a:tint val="45000"/>
                <a:satMod val="400000"/>
              </a:schemeClr>
            </a:duotone>
            <a:alphaModFix amt="25000"/>
          </a:blip>
          <a:srcRect t="7818" b="7912"/>
          <a:stretch/>
        </p:blipFill>
        <p:spPr>
          <a:xfrm>
            <a:off x="20" y="10"/>
            <a:ext cx="9143980" cy="5143490"/>
          </a:xfrm>
          <a:prstGeom prst="rect">
            <a:avLst/>
          </a:prstGeom>
          <a:ln>
            <a:solidFill>
              <a:schemeClr val="accent1"/>
            </a:solidFill>
          </a:ln>
        </p:spPr>
      </p:pic>
      <p:sp>
        <p:nvSpPr>
          <p:cNvPr id="65" name="Google Shape;65;p14"/>
          <p:cNvSpPr txBox="1">
            <a:spLocks noGrp="1"/>
          </p:cNvSpPr>
          <p:nvPr>
            <p:ph type="title"/>
          </p:nvPr>
        </p:nvSpPr>
        <p:spPr>
          <a:xfrm>
            <a:off x="866216" y="1085850"/>
            <a:ext cx="6619243" cy="2497185"/>
          </a:xfrm>
          <a:prstGeom prst="rect">
            <a:avLst/>
          </a:prstGeom>
        </p:spPr>
        <p:txBody>
          <a:bodyPr spcFirstLastPara="1" vert="horz" lIns="91440" tIns="45720" rIns="91440" bIns="45720" rtlCol="0" anchor="b" anchorCtr="0">
            <a:normAutofit/>
          </a:bodyPr>
          <a:lstStyle/>
          <a:p>
            <a:pPr marL="0" lvl="0" indent="0" algn="l" defTabSz="457200">
              <a:spcBef>
                <a:spcPct val="0"/>
              </a:spcBef>
              <a:spcAft>
                <a:spcPts val="0"/>
              </a:spcAft>
            </a:pPr>
            <a:r>
              <a:rPr lang="en-US" sz="7200" dirty="0"/>
              <a:t>Cybernetic + Clarinet</a:t>
            </a:r>
          </a:p>
        </p:txBody>
      </p:sp>
      <p:sp>
        <p:nvSpPr>
          <p:cNvPr id="3" name="Slide Number Placeholder 2">
            <a:extLst>
              <a:ext uri="{FF2B5EF4-FFF2-40B4-BE49-F238E27FC236}">
                <a16:creationId xmlns:a16="http://schemas.microsoft.com/office/drawing/2014/main" id="{C8EB650C-465B-3C03-1EE1-8BFCB402FF75}"/>
              </a:ext>
            </a:extLst>
          </p:cNvPr>
          <p:cNvSpPr>
            <a:spLocks noGrp="1"/>
          </p:cNvSpPr>
          <p:nvPr>
            <p:ph type="sldNum" idx="12"/>
          </p:nvPr>
        </p:nvSpPr>
        <p:spPr>
          <a:xfrm>
            <a:off x="7730491" y="372443"/>
            <a:ext cx="548700" cy="393600"/>
          </a:xfrm>
        </p:spPr>
        <p:txBody>
          <a:bodyPr>
            <a:noAutofit/>
          </a:bodyPr>
          <a:lstStyle/>
          <a:p>
            <a:pPr marL="0" lvl="0" indent="0" algn="r" rtl="0">
              <a:spcBef>
                <a:spcPts val="0"/>
              </a:spcBef>
              <a:spcAft>
                <a:spcPts val="0"/>
              </a:spcAft>
              <a:buNone/>
            </a:pPr>
            <a:fld id="{00000000-1234-1234-1234-123412341234}" type="slidenum">
              <a:rPr lang="en" sz="2800" smtClean="0"/>
              <a:t>6</a:t>
            </a:fld>
            <a:endParaRPr lang="en" sz="2800" dirty="0"/>
          </a:p>
        </p:txBody>
      </p:sp>
    </p:spTree>
  </p:cSld>
  <p:clrMapOvr>
    <a:masterClrMapping/>
  </p:clrMapOvr>
  <mc:AlternateContent xmlns:mc="http://schemas.openxmlformats.org/markup-compatibility/2006" xmlns:p14="http://schemas.microsoft.com/office/powerpoint/2010/main">
    <mc:Choice Requires="p14">
      <p:transition spd="slow" p14:dur="2000">
        <p14:prism/>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Text, letter&#10;&#10;Description automatically generated">
            <a:extLst>
              <a:ext uri="{FF2B5EF4-FFF2-40B4-BE49-F238E27FC236}">
                <a16:creationId xmlns:a16="http://schemas.microsoft.com/office/drawing/2014/main" id="{D3A6BED6-9D43-9912-47B3-E3B91E272837}"/>
              </a:ext>
            </a:extLst>
          </p:cNvPr>
          <p:cNvPicPr>
            <a:picLocks noChangeAspect="1"/>
          </p:cNvPicPr>
          <p:nvPr/>
        </p:nvPicPr>
        <p:blipFill>
          <a:blip r:embed="rId3"/>
          <a:stretch>
            <a:fillRect/>
          </a:stretch>
        </p:blipFill>
        <p:spPr>
          <a:xfrm>
            <a:off x="7472818" y="1389936"/>
            <a:ext cx="1687396" cy="2712534"/>
          </a:xfrm>
          <a:prstGeom prst="rect">
            <a:avLst/>
          </a:prstGeom>
        </p:spPr>
      </p:pic>
      <p:sp>
        <p:nvSpPr>
          <p:cNvPr id="2" name="Title 1">
            <a:extLst>
              <a:ext uri="{FF2B5EF4-FFF2-40B4-BE49-F238E27FC236}">
                <a16:creationId xmlns:a16="http://schemas.microsoft.com/office/drawing/2014/main" id="{AEEF5BAD-9044-32DF-EF66-D975F5533D53}"/>
              </a:ext>
            </a:extLst>
          </p:cNvPr>
          <p:cNvSpPr>
            <a:spLocks noGrp="1"/>
          </p:cNvSpPr>
          <p:nvPr>
            <p:ph type="title"/>
          </p:nvPr>
        </p:nvSpPr>
        <p:spPr>
          <a:xfrm>
            <a:off x="419276" y="218080"/>
            <a:ext cx="7053542" cy="754211"/>
          </a:xfrm>
        </p:spPr>
        <p:txBody>
          <a:bodyPr vert="horz" lIns="91440" tIns="45720" rIns="91440" bIns="45720" rtlCol="0" anchor="t">
            <a:normAutofit/>
          </a:bodyPr>
          <a:lstStyle/>
          <a:p>
            <a:pPr defTabSz="457200">
              <a:spcBef>
                <a:spcPct val="0"/>
              </a:spcBef>
            </a:pPr>
            <a:r>
              <a:rPr lang="en-US" sz="3900" b="0" i="0" kern="1200" dirty="0">
                <a:solidFill>
                  <a:schemeClr val="tx2"/>
                </a:solidFill>
                <a:latin typeface="+mj-lt"/>
                <a:ea typeface="+mj-ea"/>
                <a:cs typeface="+mj-cs"/>
              </a:rPr>
              <a:t>What are Cybernetics?</a:t>
            </a:r>
          </a:p>
        </p:txBody>
      </p:sp>
      <p:sp>
        <p:nvSpPr>
          <p:cNvPr id="3" name="Text Placeholder 2">
            <a:extLst>
              <a:ext uri="{FF2B5EF4-FFF2-40B4-BE49-F238E27FC236}">
                <a16:creationId xmlns:a16="http://schemas.microsoft.com/office/drawing/2014/main" id="{7783C833-CC4D-3542-833A-4134A7B920B7}"/>
              </a:ext>
            </a:extLst>
          </p:cNvPr>
          <p:cNvSpPr>
            <a:spLocks noGrp="1"/>
          </p:cNvSpPr>
          <p:nvPr>
            <p:ph type="body" idx="1"/>
          </p:nvPr>
        </p:nvSpPr>
        <p:spPr>
          <a:xfrm>
            <a:off x="483848" y="1093749"/>
            <a:ext cx="6988970" cy="4049751"/>
          </a:xfrm>
        </p:spPr>
        <p:txBody>
          <a:bodyPr vert="horz" lIns="91440" tIns="45720" rIns="91440" bIns="45720" rtlCol="0">
            <a:normAutofit fontScale="92500" lnSpcReduction="10000"/>
          </a:bodyPr>
          <a:lstStyle/>
          <a:p>
            <a:pPr defTabSz="457200">
              <a:spcBef>
                <a:spcPts val="1000"/>
              </a:spcBef>
              <a:buSzPct val="80000"/>
              <a:buFont typeface="Wingdings 3" charset="2"/>
              <a:buChar char=""/>
            </a:pPr>
            <a:r>
              <a:rPr lang="en-US" dirty="0">
                <a:latin typeface="+mn-lt"/>
              </a:rPr>
              <a:t>Cybernetic: </a:t>
            </a:r>
            <a:r>
              <a:rPr lang="en-US" i="1" dirty="0">
                <a:latin typeface="+mn-lt"/>
              </a:rPr>
              <a:t>The science of communications and automatic control systems in both machines and living things </a:t>
            </a:r>
            <a:r>
              <a:rPr lang="en-US" dirty="0">
                <a:latin typeface="+mn-lt"/>
              </a:rPr>
              <a:t>– Oxford Dictionary</a:t>
            </a:r>
          </a:p>
          <a:p>
            <a:pPr lvl="1" defTabSz="457200">
              <a:spcBef>
                <a:spcPts val="1000"/>
              </a:spcBef>
              <a:buSzPct val="80000"/>
              <a:buFont typeface="Wingdings 3" charset="2"/>
              <a:buChar char=""/>
            </a:pPr>
            <a:r>
              <a:rPr lang="en-US" dirty="0">
                <a:latin typeface="+mn-lt"/>
              </a:rPr>
              <a:t>Definition ca. 1948 from the Greek “Kubernetes” meaning captain, pilot, conductor, etc.</a:t>
            </a:r>
          </a:p>
          <a:p>
            <a:pPr lvl="1" defTabSz="457200">
              <a:spcBef>
                <a:spcPts val="1000"/>
              </a:spcBef>
              <a:buSzPct val="80000"/>
              <a:buFont typeface="Wingdings 3" charset="2"/>
              <a:buChar char=""/>
            </a:pPr>
            <a:r>
              <a:rPr lang="en-US" dirty="0">
                <a:latin typeface="+mn-lt"/>
              </a:rPr>
              <a:t>Norbert Wiener first defined the term in his book </a:t>
            </a:r>
            <a:r>
              <a:rPr lang="en-US" i="1" dirty="0">
                <a:latin typeface="+mn-lt"/>
              </a:rPr>
              <a:t>Cybernetics: Or Control and Communication in the Animal and the Machine. </a:t>
            </a:r>
            <a:r>
              <a:rPr lang="en-US" dirty="0">
                <a:latin typeface="+mn-lt"/>
              </a:rPr>
              <a:t>It came from the concept of a sailor steering a ship, then seeing the ship move and responding to that in a feedback loop.</a:t>
            </a:r>
            <a:endParaRPr lang="en-US" i="1" dirty="0">
              <a:latin typeface="+mn-lt"/>
            </a:endParaRPr>
          </a:p>
          <a:p>
            <a:pPr lvl="1" defTabSz="457200">
              <a:spcBef>
                <a:spcPts val="1000"/>
              </a:spcBef>
              <a:buSzPct val="80000"/>
              <a:buFont typeface="Wingdings 3" charset="2"/>
              <a:buChar char=""/>
            </a:pPr>
            <a:r>
              <a:rPr lang="en-US" dirty="0">
                <a:latin typeface="+mn-lt"/>
              </a:rPr>
              <a:t>Later refined to: Circular causal and feedback mechanisms in biological and social systems.</a:t>
            </a:r>
          </a:p>
          <a:p>
            <a:pPr lvl="1" defTabSz="457200">
              <a:spcBef>
                <a:spcPts val="1000"/>
              </a:spcBef>
              <a:buSzPct val="80000"/>
              <a:buFont typeface="Wingdings 3" charset="2"/>
              <a:buChar char=""/>
            </a:pPr>
            <a:r>
              <a:rPr lang="en-US" dirty="0">
                <a:latin typeface="+mn-lt"/>
              </a:rPr>
              <a:t>Cyborg: portmanteau of cybernetic and organism. A being with organic and inorganic body parts. (ca. 1960)</a:t>
            </a:r>
          </a:p>
          <a:p>
            <a:pPr lvl="1" defTabSz="457200">
              <a:spcBef>
                <a:spcPts val="1000"/>
              </a:spcBef>
              <a:buSzPct val="80000"/>
              <a:buFont typeface="Wingdings 3" charset="2"/>
              <a:buChar char=""/>
            </a:pPr>
            <a:r>
              <a:rPr lang="en-US" dirty="0">
                <a:latin typeface="+mn-lt"/>
              </a:rPr>
              <a:t>Many crossovers and definition variances stemming from the core concept of automated control and feedback loops.</a:t>
            </a:r>
          </a:p>
          <a:p>
            <a:pPr defTabSz="457200">
              <a:spcBef>
                <a:spcPts val="1000"/>
              </a:spcBef>
              <a:buSzPct val="80000"/>
              <a:buFont typeface="Wingdings 3" charset="2"/>
              <a:buChar char=""/>
            </a:pPr>
            <a:r>
              <a:rPr lang="en-US" dirty="0">
                <a:latin typeface="+mn-lt"/>
              </a:rPr>
              <a:t>The Cyberinet is used to collect performance data and automatically control the audio processing and other electronic elements of an electroacoustic performance.</a:t>
            </a:r>
          </a:p>
        </p:txBody>
      </p:sp>
      <p:sp>
        <p:nvSpPr>
          <p:cNvPr id="4" name="Slide Number Placeholder 3">
            <a:extLst>
              <a:ext uri="{FF2B5EF4-FFF2-40B4-BE49-F238E27FC236}">
                <a16:creationId xmlns:a16="http://schemas.microsoft.com/office/drawing/2014/main" id="{A40FE546-6730-9DC6-B86B-C4B56264FE97}"/>
              </a:ext>
            </a:extLst>
          </p:cNvPr>
          <p:cNvSpPr>
            <a:spLocks noGrp="1"/>
          </p:cNvSpPr>
          <p:nvPr>
            <p:ph type="sldNum" idx="12"/>
          </p:nvPr>
        </p:nvSpPr>
        <p:spPr>
          <a:xfrm>
            <a:off x="7764405" y="221796"/>
            <a:ext cx="628649" cy="575766"/>
          </a:xfrm>
        </p:spPr>
        <p:txBody>
          <a:bodyPr vert="horz" lIns="91440" tIns="45720" rIns="91440" bIns="45720" rtlCol="0" anchor="b">
            <a:normAutofit/>
          </a:bodyPr>
          <a:lstStyle/>
          <a:p>
            <a:pPr lvl="0" indent="0">
              <a:lnSpc>
                <a:spcPct val="90000"/>
              </a:lnSpc>
              <a:spcBef>
                <a:spcPts val="0"/>
              </a:spcBef>
              <a:spcAft>
                <a:spcPts val="600"/>
              </a:spcAft>
              <a:buNone/>
            </a:pPr>
            <a:fld id="{00000000-1234-1234-1234-123412341234}" type="slidenum">
              <a:rPr lang="en-US" sz="2800" b="0" i="0" kern="1200">
                <a:solidFill>
                  <a:srgbClr val="FFFFFF"/>
                </a:solidFill>
                <a:latin typeface="+mn-lt"/>
                <a:ea typeface="+mn-ea"/>
                <a:cs typeface="+mn-cs"/>
              </a:rPr>
              <a:pPr lvl="0" indent="0">
                <a:lnSpc>
                  <a:spcPct val="90000"/>
                </a:lnSpc>
                <a:spcBef>
                  <a:spcPts val="0"/>
                </a:spcBef>
                <a:spcAft>
                  <a:spcPts val="600"/>
                </a:spcAft>
                <a:buNone/>
              </a:pPr>
              <a:t>7</a:t>
            </a:fld>
            <a:endParaRPr lang="en-US" sz="2800" b="0" i="0" kern="1200">
              <a:solidFill>
                <a:srgbClr val="FFFFFF"/>
              </a:solidFill>
              <a:latin typeface="+mn-lt"/>
              <a:ea typeface="+mn-ea"/>
              <a:cs typeface="+mn-cs"/>
            </a:endParaRPr>
          </a:p>
        </p:txBody>
      </p:sp>
    </p:spTree>
    <p:extLst>
      <p:ext uri="{BB962C8B-B14F-4D97-AF65-F5344CB8AC3E}">
        <p14:creationId xmlns:p14="http://schemas.microsoft.com/office/powerpoint/2010/main" val="2462657455"/>
      </p:ext>
    </p:extLst>
  </p:cSld>
  <p:clrMapOvr>
    <a:masterClrMapping/>
  </p:clrMapOvr>
  <mc:AlternateContent xmlns:mc="http://schemas.openxmlformats.org/markup-compatibility/2006" xmlns:p14="http://schemas.microsoft.com/office/powerpoint/2010/main">
    <mc:Choice Requires="p14">
      <p:transition spd="slow" p14:dur="2000">
        <p14:prism dir="u"/>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0F7302AF-86B9-441B-8D24-AC382E2A43A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613"/>
          <a:stretch/>
        </p:blipFill>
        <p:spPr>
          <a:xfrm>
            <a:off x="0" y="2002263"/>
            <a:ext cx="3027759" cy="3141237"/>
          </a:xfrm>
          <a:prstGeom prst="rect">
            <a:avLst/>
          </a:prstGeom>
        </p:spPr>
      </p:pic>
      <p:pic>
        <p:nvPicPr>
          <p:cNvPr id="17" name="Picture 16">
            <a:extLst>
              <a:ext uri="{FF2B5EF4-FFF2-40B4-BE49-F238E27FC236}">
                <a16:creationId xmlns:a16="http://schemas.microsoft.com/office/drawing/2014/main" id="{99A2A6C2-D371-4C6B-B50F-CC71C6D0103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l="35640"/>
          <a:stretch/>
        </p:blipFill>
        <p:spPr>
          <a:xfrm>
            <a:off x="0" y="2169260"/>
            <a:ext cx="1141809" cy="1774090"/>
          </a:xfrm>
          <a:prstGeom prst="rect">
            <a:avLst/>
          </a:prstGeom>
        </p:spPr>
      </p:pic>
      <p:sp>
        <p:nvSpPr>
          <p:cNvPr id="19" name="Oval 18">
            <a:extLst>
              <a:ext uri="{FF2B5EF4-FFF2-40B4-BE49-F238E27FC236}">
                <a16:creationId xmlns:a16="http://schemas.microsoft.com/office/drawing/2014/main" id="{5F07A6A6-E44B-411E-AA18-65E4811366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6759" y="1257300"/>
            <a:ext cx="2114550" cy="211455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21" name="Picture 20">
            <a:extLst>
              <a:ext uri="{FF2B5EF4-FFF2-40B4-BE49-F238E27FC236}">
                <a16:creationId xmlns:a16="http://schemas.microsoft.com/office/drawing/2014/main" id="{8CC3468F-5EED-42B0-8507-F30360E1D51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t="28813"/>
          <a:stretch/>
        </p:blipFill>
        <p:spPr>
          <a:xfrm>
            <a:off x="5999559" y="0"/>
            <a:ext cx="1202540" cy="856055"/>
          </a:xfrm>
          <a:prstGeom prst="rect">
            <a:avLst/>
          </a:prstGeom>
        </p:spPr>
      </p:pic>
      <p:pic>
        <p:nvPicPr>
          <p:cNvPr id="23" name="Picture 22">
            <a:extLst>
              <a:ext uri="{FF2B5EF4-FFF2-40B4-BE49-F238E27FC236}">
                <a16:creationId xmlns:a16="http://schemas.microsoft.com/office/drawing/2014/main" id="{591711EE-029D-453C-9AE9-E87829F1D3D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b="23320"/>
          <a:stretch/>
        </p:blipFill>
        <p:spPr>
          <a:xfrm>
            <a:off x="6454408" y="4572000"/>
            <a:ext cx="745301" cy="571500"/>
          </a:xfrm>
          <a:prstGeom prst="rect">
            <a:avLst/>
          </a:prstGeom>
        </p:spPr>
      </p:pic>
      <p:sp>
        <p:nvSpPr>
          <p:cNvPr id="25" name="Rectangle 24">
            <a:extLst>
              <a:ext uri="{FF2B5EF4-FFF2-40B4-BE49-F238E27FC236}">
                <a16:creationId xmlns:a16="http://schemas.microsoft.com/office/drawing/2014/main" id="{5D5A8E14-301B-40C0-A174-D2232EF95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AEEF5BAD-9044-32DF-EF66-D975F5533D53}"/>
              </a:ext>
            </a:extLst>
          </p:cNvPr>
          <p:cNvSpPr>
            <a:spLocks noGrp="1"/>
          </p:cNvSpPr>
          <p:nvPr>
            <p:ph type="title"/>
          </p:nvPr>
        </p:nvSpPr>
        <p:spPr>
          <a:xfrm>
            <a:off x="484583" y="339538"/>
            <a:ext cx="3932329" cy="1050398"/>
          </a:xfrm>
        </p:spPr>
        <p:txBody>
          <a:bodyPr vert="horz" lIns="91440" tIns="45720" rIns="91440" bIns="45720" rtlCol="0" anchor="t">
            <a:normAutofit/>
          </a:bodyPr>
          <a:lstStyle/>
          <a:p>
            <a:pPr defTabSz="457200">
              <a:lnSpc>
                <a:spcPct val="90000"/>
              </a:lnSpc>
              <a:spcBef>
                <a:spcPct val="0"/>
              </a:spcBef>
            </a:pPr>
            <a:r>
              <a:rPr lang="en-US" sz="3300" dirty="0"/>
              <a:t>Cybernetic Music</a:t>
            </a:r>
          </a:p>
        </p:txBody>
      </p:sp>
      <p:sp>
        <p:nvSpPr>
          <p:cNvPr id="27" name="Rectangle 26">
            <a:extLst>
              <a:ext uri="{FF2B5EF4-FFF2-40B4-BE49-F238E27FC236}">
                <a16:creationId xmlns:a16="http://schemas.microsoft.com/office/drawing/2014/main" id="{965429AA-CC0E-479E-A72B-8B79A92CC2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69712" y="0"/>
            <a:ext cx="4574288" cy="51435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ounded Rectangle 24">
            <a:extLst>
              <a:ext uri="{FF2B5EF4-FFF2-40B4-BE49-F238E27FC236}">
                <a16:creationId xmlns:a16="http://schemas.microsoft.com/office/drawing/2014/main" id="{C0B41A3B-1F09-4915-A2B4-AE09B719EE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33186" y="363474"/>
            <a:ext cx="3847653" cy="4304390"/>
          </a:xfrm>
          <a:prstGeom prst="roundRect">
            <a:avLst>
              <a:gd name="adj" fmla="val 0"/>
            </a:avLst>
          </a:prstGeom>
          <a:solidFill>
            <a:schemeClr val="tx1"/>
          </a:solidFill>
          <a:ln w="12700">
            <a:solidFill>
              <a:schemeClr val="tx2">
                <a:lumMod val="75000"/>
              </a:schemeClr>
            </a:solidFill>
          </a:ln>
          <a:effectLst>
            <a:outerShdw blurRad="50800" dist="50800" dir="5400000" algn="tl"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A person with his eyes closed&#10;&#10;Description automatically generated with medium confidence">
            <a:extLst>
              <a:ext uri="{FF2B5EF4-FFF2-40B4-BE49-F238E27FC236}">
                <a16:creationId xmlns:a16="http://schemas.microsoft.com/office/drawing/2014/main" id="{78FDBDAE-404F-866B-8E87-AA8569E87E64}"/>
              </a:ext>
            </a:extLst>
          </p:cNvPr>
          <p:cNvPicPr>
            <a:picLocks noChangeAspect="1"/>
          </p:cNvPicPr>
          <p:nvPr/>
        </p:nvPicPr>
        <p:blipFill>
          <a:blip r:embed="rId8"/>
          <a:stretch>
            <a:fillRect/>
          </a:stretch>
        </p:blipFill>
        <p:spPr>
          <a:xfrm>
            <a:off x="5377224" y="725572"/>
            <a:ext cx="1336039" cy="1787344"/>
          </a:xfrm>
          <a:prstGeom prst="rect">
            <a:avLst/>
          </a:prstGeom>
          <a:effectLst/>
        </p:spPr>
      </p:pic>
      <p:pic>
        <p:nvPicPr>
          <p:cNvPr id="8" name="Picture 7" descr="A person wearing glasses&#10;&#10;Description automatically generated with medium confidence">
            <a:extLst>
              <a:ext uri="{FF2B5EF4-FFF2-40B4-BE49-F238E27FC236}">
                <a16:creationId xmlns:a16="http://schemas.microsoft.com/office/drawing/2014/main" id="{4C44EBEA-6572-57F5-1DB3-6FDA80E1AB39}"/>
              </a:ext>
            </a:extLst>
          </p:cNvPr>
          <p:cNvPicPr>
            <a:picLocks noChangeAspect="1"/>
          </p:cNvPicPr>
          <p:nvPr/>
        </p:nvPicPr>
        <p:blipFill>
          <a:blip r:embed="rId9"/>
          <a:stretch>
            <a:fillRect/>
          </a:stretch>
        </p:blipFill>
        <p:spPr>
          <a:xfrm>
            <a:off x="6914434" y="867206"/>
            <a:ext cx="1504076" cy="1504076"/>
          </a:xfrm>
          <a:prstGeom prst="rect">
            <a:avLst/>
          </a:prstGeom>
          <a:effectLst/>
        </p:spPr>
      </p:pic>
      <p:sp>
        <p:nvSpPr>
          <p:cNvPr id="31" name="Rectangle 30">
            <a:extLst>
              <a:ext uri="{FF2B5EF4-FFF2-40B4-BE49-F238E27FC236}">
                <a16:creationId xmlns:a16="http://schemas.microsoft.com/office/drawing/2014/main" id="{BDA9EBA3-5F2D-4F50-A23B-D56365CBC0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31836"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a:extLst>
              <a:ext uri="{FF2B5EF4-FFF2-40B4-BE49-F238E27FC236}">
                <a16:creationId xmlns:a16="http://schemas.microsoft.com/office/drawing/2014/main" id="{A40FE546-6730-9DC6-B86B-C4B56264FE97}"/>
              </a:ext>
            </a:extLst>
          </p:cNvPr>
          <p:cNvSpPr>
            <a:spLocks noGrp="1"/>
          </p:cNvSpPr>
          <p:nvPr>
            <p:ph type="sldNum" idx="12"/>
          </p:nvPr>
        </p:nvSpPr>
        <p:spPr>
          <a:xfrm>
            <a:off x="7764405" y="221796"/>
            <a:ext cx="628649" cy="575766"/>
          </a:xfrm>
        </p:spPr>
        <p:txBody>
          <a:bodyPr vert="horz" lIns="91440" tIns="45720" rIns="91440" bIns="45720" rtlCol="0" anchor="b">
            <a:normAutofit/>
          </a:bodyPr>
          <a:lstStyle/>
          <a:p>
            <a:pPr lvl="0" indent="0" defTabSz="914400">
              <a:lnSpc>
                <a:spcPct val="90000"/>
              </a:lnSpc>
              <a:spcBef>
                <a:spcPts val="0"/>
              </a:spcBef>
              <a:spcAft>
                <a:spcPts val="600"/>
              </a:spcAft>
              <a:buNone/>
            </a:pPr>
            <a:fld id="{00000000-1234-1234-1234-123412341234}" type="slidenum">
              <a:rPr lang="en-US" sz="2800"/>
              <a:pPr lvl="0" indent="0" defTabSz="914400">
                <a:lnSpc>
                  <a:spcPct val="90000"/>
                </a:lnSpc>
                <a:spcBef>
                  <a:spcPts val="0"/>
                </a:spcBef>
                <a:spcAft>
                  <a:spcPts val="600"/>
                </a:spcAft>
                <a:buNone/>
              </a:pPr>
              <a:t>8</a:t>
            </a:fld>
            <a:endParaRPr lang="en-US" sz="2800"/>
          </a:p>
        </p:txBody>
      </p:sp>
      <p:sp>
        <p:nvSpPr>
          <p:cNvPr id="3" name="Text Placeholder 2">
            <a:extLst>
              <a:ext uri="{FF2B5EF4-FFF2-40B4-BE49-F238E27FC236}">
                <a16:creationId xmlns:a16="http://schemas.microsoft.com/office/drawing/2014/main" id="{7783C833-CC4D-3542-833A-4134A7B920B7}"/>
              </a:ext>
            </a:extLst>
          </p:cNvPr>
          <p:cNvSpPr>
            <a:spLocks noGrp="1"/>
          </p:cNvSpPr>
          <p:nvPr>
            <p:ph type="body" idx="1"/>
          </p:nvPr>
        </p:nvSpPr>
        <p:spPr>
          <a:xfrm>
            <a:off x="0" y="959006"/>
            <a:ext cx="4569712" cy="4184494"/>
          </a:xfrm>
        </p:spPr>
        <p:txBody>
          <a:bodyPr vert="horz" lIns="91440" tIns="45720" rIns="91440" bIns="45720" rtlCol="0">
            <a:normAutofit lnSpcReduction="10000"/>
          </a:bodyPr>
          <a:lstStyle/>
          <a:p>
            <a:pPr defTabSz="457200">
              <a:lnSpc>
                <a:spcPct val="90000"/>
              </a:lnSpc>
              <a:spcBef>
                <a:spcPts val="1000"/>
              </a:spcBef>
              <a:buSzPct val="80000"/>
              <a:buFont typeface="Wingdings 3" charset="2"/>
              <a:buChar char=""/>
            </a:pPr>
            <a:r>
              <a:rPr lang="en-US" sz="1000" dirty="0"/>
              <a:t>Several composers have utilized cybernetics in some way in their music. A small sample includes:</a:t>
            </a:r>
          </a:p>
          <a:p>
            <a:pPr defTabSz="457200">
              <a:lnSpc>
                <a:spcPct val="90000"/>
              </a:lnSpc>
              <a:spcBef>
                <a:spcPts val="1000"/>
              </a:spcBef>
              <a:buSzPct val="80000"/>
              <a:buFont typeface="Wingdings 3" charset="2"/>
              <a:buChar char=""/>
            </a:pPr>
            <a:r>
              <a:rPr lang="en-US" sz="1000" dirty="0"/>
              <a:t>Roland </a:t>
            </a:r>
            <a:r>
              <a:rPr lang="en-US" sz="1000" dirty="0" err="1"/>
              <a:t>Kayn</a:t>
            </a:r>
            <a:r>
              <a:rPr lang="en-US" sz="1000" dirty="0"/>
              <a:t> </a:t>
            </a:r>
            <a:r>
              <a:rPr lang="en-US" sz="1000" i="1" dirty="0"/>
              <a:t>(1933-2011):</a:t>
            </a:r>
          </a:p>
          <a:p>
            <a:pPr lvl="1" defTabSz="457200">
              <a:lnSpc>
                <a:spcPct val="90000"/>
              </a:lnSpc>
              <a:spcBef>
                <a:spcPts val="1000"/>
              </a:spcBef>
              <a:buSzPct val="80000"/>
              <a:buFont typeface="Wingdings 3" charset="2"/>
              <a:buChar char=""/>
            </a:pPr>
            <a:r>
              <a:rPr lang="en-US" sz="1000" dirty="0"/>
              <a:t>Composer focusing on Cybernetic Concepts and electronics.</a:t>
            </a:r>
          </a:p>
          <a:p>
            <a:pPr lvl="1" defTabSz="457200">
              <a:lnSpc>
                <a:spcPct val="90000"/>
              </a:lnSpc>
              <a:spcBef>
                <a:spcPts val="1000"/>
              </a:spcBef>
              <a:buSzPct val="80000"/>
              <a:buFont typeface="Wingdings 3" charset="2"/>
              <a:buChar char=""/>
            </a:pPr>
            <a:r>
              <a:rPr lang="en-US" sz="1000" dirty="0"/>
              <a:t>Mix of random and intentional aspects.</a:t>
            </a:r>
          </a:p>
          <a:p>
            <a:pPr lvl="1" defTabSz="457200">
              <a:lnSpc>
                <a:spcPct val="90000"/>
              </a:lnSpc>
              <a:spcBef>
                <a:spcPts val="1000"/>
              </a:spcBef>
              <a:buSzPct val="80000"/>
              <a:buFont typeface="Wingdings 3" charset="2"/>
              <a:buChar char=""/>
            </a:pPr>
            <a:r>
              <a:rPr lang="en-US" sz="1000" dirty="0"/>
              <a:t>Allows the sound to grow and evolve on its own.</a:t>
            </a:r>
          </a:p>
          <a:p>
            <a:pPr defTabSz="457200">
              <a:lnSpc>
                <a:spcPct val="90000"/>
              </a:lnSpc>
              <a:spcBef>
                <a:spcPts val="1000"/>
              </a:spcBef>
              <a:buSzPct val="80000"/>
              <a:buFont typeface="Wingdings 3" charset="2"/>
              <a:buChar char=""/>
            </a:pPr>
            <a:r>
              <a:rPr lang="en-US" sz="1000" dirty="0"/>
              <a:t>Herbert </a:t>
            </a:r>
            <a:r>
              <a:rPr lang="en-US" sz="1000" dirty="0" err="1"/>
              <a:t>Brün</a:t>
            </a:r>
            <a:r>
              <a:rPr lang="en-US" sz="1000" dirty="0"/>
              <a:t> </a:t>
            </a:r>
            <a:r>
              <a:rPr lang="en-US" sz="1000" i="1" dirty="0"/>
              <a:t>(1918-2000):</a:t>
            </a:r>
          </a:p>
          <a:p>
            <a:pPr lvl="1" defTabSz="457200">
              <a:lnSpc>
                <a:spcPct val="90000"/>
              </a:lnSpc>
              <a:spcBef>
                <a:spcPts val="1000"/>
              </a:spcBef>
              <a:buSzPct val="80000"/>
              <a:buFont typeface="Wingdings 3" charset="2"/>
              <a:buChar char=""/>
            </a:pPr>
            <a:r>
              <a:rPr lang="en-US" sz="1000" dirty="0"/>
              <a:t>Composer and computer scientist.</a:t>
            </a:r>
          </a:p>
          <a:p>
            <a:pPr lvl="1" defTabSz="457200">
              <a:lnSpc>
                <a:spcPct val="90000"/>
              </a:lnSpc>
              <a:spcBef>
                <a:spcPts val="1000"/>
              </a:spcBef>
              <a:buSzPct val="80000"/>
              <a:buFont typeface="Wingdings 3" charset="2"/>
              <a:buChar char=""/>
            </a:pPr>
            <a:r>
              <a:rPr lang="en-US" sz="1000" dirty="0"/>
              <a:t>Utilized early computing languages in the creation of new music.</a:t>
            </a:r>
          </a:p>
          <a:p>
            <a:pPr lvl="1" defTabSz="457200">
              <a:lnSpc>
                <a:spcPct val="90000"/>
              </a:lnSpc>
              <a:spcBef>
                <a:spcPts val="1000"/>
              </a:spcBef>
              <a:buSzPct val="80000"/>
              <a:buFont typeface="Wingdings 3" charset="2"/>
              <a:buChar char=""/>
            </a:pPr>
            <a:r>
              <a:rPr lang="en-US" sz="1000" dirty="0"/>
              <a:t>Creates new timbre synthesis techniques similar to granular synthesis.</a:t>
            </a:r>
          </a:p>
          <a:p>
            <a:pPr defTabSz="457200">
              <a:lnSpc>
                <a:spcPct val="90000"/>
              </a:lnSpc>
              <a:spcBef>
                <a:spcPts val="1000"/>
              </a:spcBef>
              <a:buSzPct val="80000"/>
              <a:buFont typeface="Wingdings 3" charset="2"/>
              <a:buChar char=""/>
            </a:pPr>
            <a:r>
              <a:rPr lang="en-US" sz="1000" dirty="0"/>
              <a:t>Pauline Oliveros </a:t>
            </a:r>
            <a:r>
              <a:rPr lang="en-US" sz="1000" i="1" dirty="0"/>
              <a:t>(1932-2016): </a:t>
            </a:r>
          </a:p>
          <a:p>
            <a:pPr lvl="1" defTabSz="457200">
              <a:lnSpc>
                <a:spcPct val="90000"/>
              </a:lnSpc>
              <a:spcBef>
                <a:spcPts val="1000"/>
              </a:spcBef>
              <a:buSzPct val="80000"/>
              <a:buFont typeface="Wingdings 3" charset="2"/>
              <a:buChar char=""/>
            </a:pPr>
            <a:r>
              <a:rPr lang="en-US" sz="1000" dirty="0"/>
              <a:t>Composer and post-war experimental musician.</a:t>
            </a:r>
          </a:p>
          <a:p>
            <a:pPr lvl="1" defTabSz="457200">
              <a:lnSpc>
                <a:spcPct val="90000"/>
              </a:lnSpc>
              <a:spcBef>
                <a:spcPts val="1000"/>
              </a:spcBef>
              <a:buSzPct val="80000"/>
              <a:buFont typeface="Wingdings 3" charset="2"/>
              <a:buChar char=""/>
            </a:pPr>
            <a:r>
              <a:rPr lang="en-US" sz="1000" dirty="0"/>
              <a:t>Inspired by Cybernetic concepts in the 1960’s.</a:t>
            </a:r>
          </a:p>
          <a:p>
            <a:pPr lvl="1" defTabSz="457200">
              <a:lnSpc>
                <a:spcPct val="90000"/>
              </a:lnSpc>
              <a:spcBef>
                <a:spcPts val="1000"/>
              </a:spcBef>
              <a:buSzPct val="80000"/>
              <a:buFont typeface="Wingdings 3" charset="2"/>
              <a:buChar char=""/>
            </a:pPr>
            <a:r>
              <a:rPr lang="en-US" sz="1000" dirty="0"/>
              <a:t>Led to experiments with sounds creating sounds, tape, and other methods of creating and listening to music.</a:t>
            </a:r>
          </a:p>
        </p:txBody>
      </p:sp>
      <p:pic>
        <p:nvPicPr>
          <p:cNvPr id="6" name="Picture 5" descr="A picture containing person&#10;&#10;Description automatically generated">
            <a:extLst>
              <a:ext uri="{FF2B5EF4-FFF2-40B4-BE49-F238E27FC236}">
                <a16:creationId xmlns:a16="http://schemas.microsoft.com/office/drawing/2014/main" id="{A562BCB8-C82B-668B-230D-A34B1E6A4827}"/>
              </a:ext>
            </a:extLst>
          </p:cNvPr>
          <p:cNvPicPr>
            <a:picLocks noChangeAspect="1"/>
          </p:cNvPicPr>
          <p:nvPr/>
        </p:nvPicPr>
        <p:blipFill>
          <a:blip r:embed="rId10"/>
          <a:stretch>
            <a:fillRect/>
          </a:stretch>
        </p:blipFill>
        <p:spPr>
          <a:xfrm>
            <a:off x="5600470" y="2631365"/>
            <a:ext cx="2508465" cy="1674401"/>
          </a:xfrm>
          <a:prstGeom prst="rect">
            <a:avLst/>
          </a:prstGeom>
          <a:effectLst/>
        </p:spPr>
      </p:pic>
    </p:spTree>
    <p:extLst>
      <p:ext uri="{BB962C8B-B14F-4D97-AF65-F5344CB8AC3E}">
        <p14:creationId xmlns:p14="http://schemas.microsoft.com/office/powerpoint/2010/main" val="1162411945"/>
      </p:ext>
    </p:extLst>
  </p:cSld>
  <p:clrMapOvr>
    <a:masterClrMapping/>
  </p:clrMapOvr>
  <mc:AlternateContent xmlns:mc="http://schemas.openxmlformats.org/markup-compatibility/2006" xmlns:p14="http://schemas.microsoft.com/office/powerpoint/2010/main">
    <mc:Choice Requires="p14">
      <p:transition spd="slow" p14:dur="2000">
        <p14:prism dir="u"/>
      </p:transition>
    </mc:Choice>
    <mc:Fallback xmlns="">
      <p:transition spd="slow">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{75BF9A99-23E7-1A4C-BB4C-2AF1E1207EF2}tf10001062</Template>
  <TotalTime>3384</TotalTime>
  <Words>2705</Words>
  <Application>Microsoft Macintosh PowerPoint</Application>
  <PresentationFormat>On-screen Show (16:9)</PresentationFormat>
  <Paragraphs>362</Paragraphs>
  <Slides>54</Slides>
  <Notes>45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54</vt:i4>
      </vt:variant>
    </vt:vector>
  </HeadingPairs>
  <TitlesOfParts>
    <vt:vector size="62" baseType="lpstr">
      <vt:lpstr>Century Gothic</vt:lpstr>
      <vt:lpstr>Wingdings 3</vt:lpstr>
      <vt:lpstr>Arial</vt:lpstr>
      <vt:lpstr>Linux Libertine</vt:lpstr>
      <vt:lpstr>Oswald</vt:lpstr>
      <vt:lpstr>Wingdings</vt:lpstr>
      <vt:lpstr>Futura Medium</vt:lpstr>
      <vt:lpstr>Ion</vt:lpstr>
      <vt:lpstr>Raindrops on a Tin Roof: Exploring the Cyberinet</vt:lpstr>
      <vt:lpstr>The main event will begin soon.  Please take your seat.  Access the event program, various examples and music scores with this  QR code.  </vt:lpstr>
      <vt:lpstr>Raindrops on a Tin Roof: Exploring the Cyberinet</vt:lpstr>
      <vt:lpstr>Augmented Instruments</vt:lpstr>
      <vt:lpstr>What is an Augmented Instrument?</vt:lpstr>
      <vt:lpstr>Recent Eras of Augmented Instruments</vt:lpstr>
      <vt:lpstr>Cybernetic + Clarinet</vt:lpstr>
      <vt:lpstr>What are Cybernetics?</vt:lpstr>
      <vt:lpstr>Cybernetic Music</vt:lpstr>
      <vt:lpstr>How does the Cyberinet factor in?</vt:lpstr>
      <vt:lpstr>Why use this Instrument?</vt:lpstr>
      <vt:lpstr>Creating the Cyberinet</vt:lpstr>
      <vt:lpstr>OEM Components    OEM Components are standardized to be compatible with each other. </vt:lpstr>
      <vt:lpstr>PowerPoint Presentation</vt:lpstr>
      <vt:lpstr>PowerPoint Presentation</vt:lpstr>
      <vt:lpstr>PowerPoint Presentation</vt:lpstr>
      <vt:lpstr>Future Optional add-ons</vt:lpstr>
      <vt:lpstr>Music</vt:lpstr>
      <vt:lpstr>Puzzle of a Park (2023)</vt:lpstr>
      <vt:lpstr>PowerPoint Presentation</vt:lpstr>
      <vt:lpstr>Assembling the Cyberinet</vt:lpstr>
      <vt:lpstr>Assembling the Cyberinet</vt:lpstr>
      <vt:lpstr>PowerPoint Presentation</vt:lpstr>
      <vt:lpstr>PowerPoint Presentation</vt:lpstr>
      <vt:lpstr>How the Cyberinet works</vt:lpstr>
      <vt:lpstr>Collects data</vt:lpstr>
      <vt:lpstr>PowerPoint Presentation</vt:lpstr>
      <vt:lpstr>Transmits wirelessly</vt:lpstr>
      <vt:lpstr>Performer Opinions</vt:lpstr>
      <vt:lpstr>Music</vt:lpstr>
      <vt:lpstr>Ethereal Presence (2022)</vt:lpstr>
      <vt:lpstr>PowerPoint Presentation</vt:lpstr>
      <vt:lpstr>Computer Processing</vt:lpstr>
      <vt:lpstr>Driver Installation</vt:lpstr>
      <vt:lpstr>Processing/Manipulation in Max</vt:lpstr>
      <vt:lpstr>QR Code reminder</vt:lpstr>
      <vt:lpstr>Max Patches Continued</vt:lpstr>
      <vt:lpstr>PowerPoint Presentation</vt:lpstr>
      <vt:lpstr>PowerPoint Presentation</vt:lpstr>
      <vt:lpstr>Sending data to other programs</vt:lpstr>
      <vt:lpstr>Online Resources</vt:lpstr>
      <vt:lpstr>Github Repo</vt:lpstr>
      <vt:lpstr>Code, Patches, Diagrams, &amp; Resources.</vt:lpstr>
      <vt:lpstr>Music</vt:lpstr>
      <vt:lpstr>Raindrops on a Tin Roof (2022-2023)</vt:lpstr>
      <vt:lpstr>PowerPoint Presentation</vt:lpstr>
      <vt:lpstr>PowerPoint Presentation</vt:lpstr>
      <vt:lpstr>Future Directions</vt:lpstr>
      <vt:lpstr>Potential Future Directions Include:</vt:lpstr>
      <vt:lpstr>Final Notes</vt:lpstr>
      <vt:lpstr>All the compositions are available in Max.</vt:lpstr>
      <vt:lpstr>Questions?</vt:lpstr>
      <vt:lpstr>Thank You for coming!</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Working with the Cyberinet</dc:title>
  <cp:lastModifiedBy>Matthew Bardin</cp:lastModifiedBy>
  <cp:revision>65</cp:revision>
  <dcterms:modified xsi:type="dcterms:W3CDTF">2023-04-16T01:36:12Z</dcterms:modified>
</cp:coreProperties>
</file>